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287000" cx="18288000"/>
  <p:notesSz cx="6858000" cy="9144000"/>
  <p:embeddedFontLst>
    <p:embeddedFont>
      <p:font typeface="Century Gothic"/>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0" roundtripDataSignature="AMtx7mgSJq1sfL/g6ehvWUjC7YJOdI8JE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02B88F2-B1B2-4DAE-8667-588E739AA7B4}">
  <a:tblStyle styleId="{F02B88F2-B1B2-4DAE-8667-588E739AA7B4}"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CenturyGothic-bold.fntdata"/><Relationship Id="rId16" Type="http://schemas.openxmlformats.org/officeDocument/2006/relationships/font" Target="fonts/CenturyGothic-regular.fntdata"/><Relationship Id="rId5" Type="http://schemas.openxmlformats.org/officeDocument/2006/relationships/slideMaster" Target="slideMasters/slideMaster1.xml"/><Relationship Id="rId19" Type="http://schemas.openxmlformats.org/officeDocument/2006/relationships/font" Target="fonts/CenturyGothic-boldItalic.fntdata"/><Relationship Id="rId6" Type="http://schemas.openxmlformats.org/officeDocument/2006/relationships/notesMaster" Target="notesMasters/notesMaster1.xml"/><Relationship Id="rId18" Type="http://schemas.openxmlformats.org/officeDocument/2006/relationships/font" Target="fonts/CenturyGothic-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6d54a65b3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g326d54a65b3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8" name="Google Shape;12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9" name="Google Shape;13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0" name="Google Shape;150;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0" name="Google Shape;16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0" name="Google Shape;170;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1" name="Google Shape;181;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3" name="Google Shape;19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3.jpg"/><Relationship Id="rId11" Type="http://schemas.openxmlformats.org/officeDocument/2006/relationships/image" Target="../media/image1.png"/><Relationship Id="rId10" Type="http://schemas.openxmlformats.org/officeDocument/2006/relationships/image" Target="../media/image10.png"/><Relationship Id="rId12" Type="http://schemas.openxmlformats.org/officeDocument/2006/relationships/image" Target="../media/image7.png"/><Relationship Id="rId9" Type="http://schemas.openxmlformats.org/officeDocument/2006/relationships/image" Target="../media/image14.jpg"/><Relationship Id="rId5" Type="http://schemas.openxmlformats.org/officeDocument/2006/relationships/image" Target="../media/image5.png"/><Relationship Id="rId6" Type="http://schemas.openxmlformats.org/officeDocument/2006/relationships/image" Target="../media/image3.png"/><Relationship Id="rId7" Type="http://schemas.openxmlformats.org/officeDocument/2006/relationships/image" Target="../media/image15.png"/><Relationship Id="rId8"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23.png"/></Relationships>
</file>

<file path=ppt/slides/_rels/slide9.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1.png"/><Relationship Id="rId13" Type="http://schemas.openxmlformats.org/officeDocument/2006/relationships/image" Target="../media/image29.png"/><Relationship Id="rId12" Type="http://schemas.openxmlformats.org/officeDocument/2006/relationships/image" Target="../media/image27.png"/><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jpg"/><Relationship Id="rId4" Type="http://schemas.openxmlformats.org/officeDocument/2006/relationships/image" Target="../media/image5.png"/><Relationship Id="rId9" Type="http://schemas.openxmlformats.org/officeDocument/2006/relationships/image" Target="../media/image10.png"/><Relationship Id="rId15" Type="http://schemas.openxmlformats.org/officeDocument/2006/relationships/hyperlink" Target="https://creativecommons.org/licenses/by-nc/4.0/legalcode.en" TargetMode="External"/><Relationship Id="rId14" Type="http://schemas.openxmlformats.org/officeDocument/2006/relationships/image" Target="../media/image28.png"/><Relationship Id="rId5" Type="http://schemas.openxmlformats.org/officeDocument/2006/relationships/image" Target="../media/image3.png"/><Relationship Id="rId6" Type="http://schemas.openxmlformats.org/officeDocument/2006/relationships/image" Target="../media/image15.png"/><Relationship Id="rId7" Type="http://schemas.openxmlformats.org/officeDocument/2006/relationships/image" Target="../media/image12.png"/><Relationship Id="rId8"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12" scaled="0"/>
        </a:gradFill>
      </p:bgPr>
    </p:bg>
    <p:spTree>
      <p:nvGrpSpPr>
        <p:cNvPr id="83" name="Shape 83"/>
        <p:cNvGrpSpPr/>
        <p:nvPr/>
      </p:nvGrpSpPr>
      <p:grpSpPr>
        <a:xfrm>
          <a:off x="0" y="0"/>
          <a:ext cx="0" cy="0"/>
          <a:chOff x="0" y="0"/>
          <a:chExt cx="0" cy="0"/>
        </a:xfrm>
      </p:grpSpPr>
      <p:grpSp>
        <p:nvGrpSpPr>
          <p:cNvPr id="84" name="Google Shape;84;g326d54a65b3_1_0"/>
          <p:cNvGrpSpPr/>
          <p:nvPr/>
        </p:nvGrpSpPr>
        <p:grpSpPr>
          <a:xfrm>
            <a:off x="1644693" y="8959365"/>
            <a:ext cx="17982050" cy="4071840"/>
            <a:chOff x="0" y="-9525"/>
            <a:chExt cx="5559109" cy="1258800"/>
          </a:xfrm>
        </p:grpSpPr>
        <p:sp>
          <p:nvSpPr>
            <p:cNvPr id="85" name="Google Shape;85;g326d54a65b3_1_0"/>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g326d54a65b3_1_0"/>
            <p:cNvSpPr txBox="1"/>
            <p:nvPr/>
          </p:nvSpPr>
          <p:spPr>
            <a:xfrm>
              <a:off x="0" y="-9525"/>
              <a:ext cx="5559000" cy="12588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87" name="Google Shape;87;g326d54a65b3_1_0"/>
          <p:cNvGrpSpPr/>
          <p:nvPr/>
        </p:nvGrpSpPr>
        <p:grpSpPr>
          <a:xfrm>
            <a:off x="-1047171" y="4984823"/>
            <a:ext cx="17982050" cy="3531587"/>
            <a:chOff x="0" y="-9525"/>
            <a:chExt cx="5559109" cy="1091782"/>
          </a:xfrm>
        </p:grpSpPr>
        <p:sp>
          <p:nvSpPr>
            <p:cNvPr id="88" name="Google Shape;88;g326d54a65b3_1_0"/>
            <p:cNvSpPr/>
            <p:nvPr/>
          </p:nvSpPr>
          <p:spPr>
            <a:xfrm>
              <a:off x="0" y="0"/>
              <a:ext cx="5559109" cy="1082257"/>
            </a:xfrm>
            <a:custGeom>
              <a:rect b="b" l="l" r="r" t="t"/>
              <a:pathLst>
                <a:path extrusionOk="0" h="1082257" w="5559109">
                  <a:moveTo>
                    <a:pt x="15499" y="0"/>
                  </a:moveTo>
                  <a:lnTo>
                    <a:pt x="5543610" y="0"/>
                  </a:lnTo>
                  <a:cubicBezTo>
                    <a:pt x="5547721" y="0"/>
                    <a:pt x="5551663" y="1633"/>
                    <a:pt x="5554569" y="4540"/>
                  </a:cubicBezTo>
                  <a:cubicBezTo>
                    <a:pt x="5557476" y="7446"/>
                    <a:pt x="5559109" y="11389"/>
                    <a:pt x="5559109" y="15499"/>
                  </a:cubicBezTo>
                  <a:lnTo>
                    <a:pt x="5559109" y="1066758"/>
                  </a:lnTo>
                  <a:cubicBezTo>
                    <a:pt x="5559109" y="1070868"/>
                    <a:pt x="5557476" y="1074811"/>
                    <a:pt x="5554569" y="1077717"/>
                  </a:cubicBezTo>
                  <a:cubicBezTo>
                    <a:pt x="5551663" y="1080624"/>
                    <a:pt x="5547721" y="1082257"/>
                    <a:pt x="5543610" y="1082257"/>
                  </a:cubicBezTo>
                  <a:lnTo>
                    <a:pt x="15499" y="1082257"/>
                  </a:lnTo>
                  <a:cubicBezTo>
                    <a:pt x="11389" y="1082257"/>
                    <a:pt x="7446" y="1080624"/>
                    <a:pt x="4540" y="1077717"/>
                  </a:cubicBezTo>
                  <a:cubicBezTo>
                    <a:pt x="1633" y="1074811"/>
                    <a:pt x="0" y="1070868"/>
                    <a:pt x="0" y="1066758"/>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g326d54a65b3_1_0"/>
            <p:cNvSpPr txBox="1"/>
            <p:nvPr/>
          </p:nvSpPr>
          <p:spPr>
            <a:xfrm>
              <a:off x="0" y="-9525"/>
              <a:ext cx="5559000" cy="10917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0" name="Google Shape;90;g326d54a65b3_1_0"/>
          <p:cNvGrpSpPr/>
          <p:nvPr/>
        </p:nvGrpSpPr>
        <p:grpSpPr>
          <a:xfrm>
            <a:off x="1644693" y="-307801"/>
            <a:ext cx="18587667" cy="4847198"/>
            <a:chOff x="0" y="-9525"/>
            <a:chExt cx="5746334" cy="1498500"/>
          </a:xfrm>
        </p:grpSpPr>
        <p:sp>
          <p:nvSpPr>
            <p:cNvPr id="91" name="Google Shape;91;g326d54a65b3_1_0"/>
            <p:cNvSpPr/>
            <p:nvPr/>
          </p:nvSpPr>
          <p:spPr>
            <a:xfrm>
              <a:off x="0" y="0"/>
              <a:ext cx="5746334" cy="1488962"/>
            </a:xfrm>
            <a:custGeom>
              <a:rect b="b" l="l" r="r" t="t"/>
              <a:pathLst>
                <a:path extrusionOk="0" h="1488962" w="5746334">
                  <a:moveTo>
                    <a:pt x="14994" y="0"/>
                  </a:moveTo>
                  <a:lnTo>
                    <a:pt x="5731340" y="0"/>
                  </a:lnTo>
                  <a:cubicBezTo>
                    <a:pt x="5735317" y="0"/>
                    <a:pt x="5739130" y="1580"/>
                    <a:pt x="5741943" y="4392"/>
                  </a:cubicBezTo>
                  <a:cubicBezTo>
                    <a:pt x="5744754" y="7204"/>
                    <a:pt x="5746334" y="11017"/>
                    <a:pt x="5746334" y="14994"/>
                  </a:cubicBezTo>
                  <a:lnTo>
                    <a:pt x="5746334" y="1473968"/>
                  </a:lnTo>
                  <a:cubicBezTo>
                    <a:pt x="5746334" y="1477944"/>
                    <a:pt x="5744754" y="1481758"/>
                    <a:pt x="5741943" y="1484570"/>
                  </a:cubicBezTo>
                  <a:cubicBezTo>
                    <a:pt x="5739130" y="1487382"/>
                    <a:pt x="5735317" y="1488962"/>
                    <a:pt x="5731340" y="1488962"/>
                  </a:cubicBezTo>
                  <a:lnTo>
                    <a:pt x="14994" y="1488962"/>
                  </a:lnTo>
                  <a:cubicBezTo>
                    <a:pt x="11017" y="1488962"/>
                    <a:pt x="7204" y="1487382"/>
                    <a:pt x="4392" y="1484570"/>
                  </a:cubicBezTo>
                  <a:cubicBezTo>
                    <a:pt x="1580" y="1481758"/>
                    <a:pt x="0" y="1477944"/>
                    <a:pt x="0" y="1473968"/>
                  </a:cubicBezTo>
                  <a:lnTo>
                    <a:pt x="0" y="14994"/>
                  </a:lnTo>
                  <a:cubicBezTo>
                    <a:pt x="0" y="11017"/>
                    <a:pt x="1580" y="7204"/>
                    <a:pt x="4392" y="4392"/>
                  </a:cubicBezTo>
                  <a:cubicBezTo>
                    <a:pt x="7204" y="1580"/>
                    <a:pt x="11017" y="0"/>
                    <a:pt x="14994"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g326d54a65b3_1_0"/>
            <p:cNvSpPr txBox="1"/>
            <p:nvPr/>
          </p:nvSpPr>
          <p:spPr>
            <a:xfrm>
              <a:off x="0" y="-9525"/>
              <a:ext cx="5746200" cy="1498500"/>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cxnSp>
        <p:nvCxnSpPr>
          <p:cNvPr id="93" name="Google Shape;93;g326d54a65b3_1_0"/>
          <p:cNvCxnSpPr/>
          <p:nvPr/>
        </p:nvCxnSpPr>
        <p:spPr>
          <a:xfrm>
            <a:off x="1812732" y="6958684"/>
            <a:ext cx="7579800" cy="0"/>
          </a:xfrm>
          <a:prstGeom prst="straightConnector1">
            <a:avLst/>
          </a:prstGeom>
          <a:noFill/>
          <a:ln cap="rnd" cmpd="sng" w="76200">
            <a:solidFill>
              <a:srgbClr val="FFFFFF"/>
            </a:solidFill>
            <a:prstDash val="solid"/>
            <a:round/>
            <a:headEnd len="sm" w="sm" type="none"/>
            <a:tailEnd len="sm" w="sm" type="none"/>
          </a:ln>
        </p:spPr>
      </p:cxnSp>
      <p:sp>
        <p:nvSpPr>
          <p:cNvPr id="94" name="Google Shape;94;g326d54a65b3_1_0"/>
          <p:cNvSpPr txBox="1"/>
          <p:nvPr/>
        </p:nvSpPr>
        <p:spPr>
          <a:xfrm>
            <a:off x="1812732" y="7186190"/>
            <a:ext cx="15695100" cy="1794600"/>
          </a:xfrm>
          <a:prstGeom prst="rect">
            <a:avLst/>
          </a:prstGeom>
          <a:noFill/>
          <a:ln>
            <a:noFill/>
          </a:ln>
        </p:spPr>
        <p:txBody>
          <a:bodyPr anchorCtr="0" anchor="t" bIns="0" lIns="0" spcFirstLastPara="1" rIns="0" wrap="square" tIns="0">
            <a:spAutoFit/>
          </a:bodyPr>
          <a:lstStyle/>
          <a:p>
            <a:pPr indent="0" lvl="0" marL="0" rtl="0" algn="just">
              <a:lnSpc>
                <a:spcPct val="110002"/>
              </a:lnSpc>
              <a:spcBef>
                <a:spcPts val="0"/>
              </a:spcBef>
              <a:spcAft>
                <a:spcPts val="0"/>
              </a:spcAft>
              <a:buClr>
                <a:schemeClr val="dk1"/>
              </a:buClr>
              <a:buSzPts val="8558"/>
              <a:buFont typeface="Arial"/>
              <a:buNone/>
            </a:pPr>
            <a:r>
              <a:rPr lang="en-US" sz="5558">
                <a:solidFill>
                  <a:srgbClr val="0F2D2E"/>
                </a:solidFill>
                <a:latin typeface="Century Gothic"/>
                <a:ea typeface="Century Gothic"/>
                <a:cs typeface="Century Gothic"/>
                <a:sym typeface="Century Gothic"/>
              </a:rPr>
              <a:t>Team Projects and Collaboration</a:t>
            </a:r>
            <a:endParaRPr sz="100">
              <a:solidFill>
                <a:schemeClr val="dk1"/>
              </a:solidFill>
            </a:endParaRPr>
          </a:p>
          <a:p>
            <a:pPr indent="0" lvl="0" marL="0" marR="0" rtl="0" algn="just">
              <a:lnSpc>
                <a:spcPct val="109989"/>
              </a:lnSpc>
              <a:spcBef>
                <a:spcPts val="0"/>
              </a:spcBef>
              <a:spcAft>
                <a:spcPts val="0"/>
              </a:spcAft>
              <a:buClr>
                <a:srgbClr val="000000"/>
              </a:buClr>
              <a:buSzPts val="5546"/>
              <a:buFont typeface="Arial"/>
              <a:buNone/>
            </a:pPr>
            <a:r>
              <a:t/>
            </a:r>
            <a:endParaRPr sz="5546">
              <a:solidFill>
                <a:srgbClr val="0F2D2E"/>
              </a:solidFill>
              <a:latin typeface="Calibri"/>
              <a:ea typeface="Calibri"/>
              <a:cs typeface="Calibri"/>
              <a:sym typeface="Calibri"/>
            </a:endParaRPr>
          </a:p>
        </p:txBody>
      </p:sp>
      <p:sp>
        <p:nvSpPr>
          <p:cNvPr id="95" name="Google Shape;95;g326d54a65b3_1_0"/>
          <p:cNvSpPr txBox="1"/>
          <p:nvPr/>
        </p:nvSpPr>
        <p:spPr>
          <a:xfrm>
            <a:off x="1812732" y="5468870"/>
            <a:ext cx="15695100" cy="1317300"/>
          </a:xfrm>
          <a:prstGeom prst="rect">
            <a:avLst/>
          </a:prstGeom>
          <a:noFill/>
          <a:ln>
            <a:noFill/>
          </a:ln>
        </p:spPr>
        <p:txBody>
          <a:bodyPr anchorCtr="0" anchor="t" bIns="0" lIns="0" spcFirstLastPara="1" rIns="0" wrap="square" tIns="0">
            <a:spAutoFit/>
          </a:bodyPr>
          <a:lstStyle/>
          <a:p>
            <a:pPr indent="0" lvl="0" marL="0" marR="0" rtl="0" algn="just">
              <a:lnSpc>
                <a:spcPct val="110002"/>
              </a:lnSpc>
              <a:spcBef>
                <a:spcPts val="0"/>
              </a:spcBef>
              <a:spcAft>
                <a:spcPts val="0"/>
              </a:spcAft>
              <a:buClr>
                <a:srgbClr val="000000"/>
              </a:buClr>
              <a:buSzPts val="8558"/>
              <a:buFont typeface="Arial"/>
              <a:buNone/>
            </a:pPr>
            <a:r>
              <a:rPr lang="en-US" sz="8558">
                <a:solidFill>
                  <a:srgbClr val="0F2D2E"/>
                </a:solidFill>
                <a:latin typeface="Century Gothic"/>
                <a:ea typeface="Century Gothic"/>
                <a:cs typeface="Century Gothic"/>
                <a:sym typeface="Century Gothic"/>
              </a:rPr>
              <a:t>Module 5.1</a:t>
            </a:r>
            <a:endParaRPr b="0" i="0" sz="1400" u="none" cap="none" strike="noStrike">
              <a:solidFill>
                <a:srgbClr val="000000"/>
              </a:solidFill>
              <a:latin typeface="Arial"/>
              <a:ea typeface="Arial"/>
              <a:cs typeface="Arial"/>
              <a:sym typeface="Arial"/>
            </a:endParaRPr>
          </a:p>
        </p:txBody>
      </p:sp>
      <p:sp>
        <p:nvSpPr>
          <p:cNvPr id="96" name="Google Shape;96;g326d54a65b3_1_0"/>
          <p:cNvSpPr/>
          <p:nvPr/>
        </p:nvSpPr>
        <p:spPr>
          <a:xfrm>
            <a:off x="13849129" y="1028700"/>
            <a:ext cx="3248246" cy="714614"/>
          </a:xfrm>
          <a:custGeom>
            <a:rect b="b" l="l" r="r" t="t"/>
            <a:pathLst>
              <a:path extrusionOk="0" h="714614" w="3248246">
                <a:moveTo>
                  <a:pt x="0" y="0"/>
                </a:moveTo>
                <a:lnTo>
                  <a:pt x="3248246" y="0"/>
                </a:lnTo>
                <a:lnTo>
                  <a:pt x="3248246" y="714614"/>
                </a:lnTo>
                <a:lnTo>
                  <a:pt x="0" y="714614"/>
                </a:lnTo>
                <a:lnTo>
                  <a:pt x="0" y="0"/>
                </a:lnTo>
                <a:close/>
              </a:path>
            </a:pathLst>
          </a:custGeom>
          <a:blipFill rotWithShape="1">
            <a:blip r:embed="rId3">
              <a:alphaModFix/>
            </a:blip>
            <a:stretch>
              <a:fillRect b="-659" l="0" r="0" t="-659"/>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7" name="Google Shape;97;g326d54a65b3_1_0"/>
          <p:cNvSpPr txBox="1"/>
          <p:nvPr/>
        </p:nvSpPr>
        <p:spPr>
          <a:xfrm>
            <a:off x="13849129" y="1902759"/>
            <a:ext cx="3248100" cy="343800"/>
          </a:xfrm>
          <a:prstGeom prst="rect">
            <a:avLst/>
          </a:prstGeom>
          <a:noFill/>
          <a:ln>
            <a:noFill/>
          </a:ln>
        </p:spPr>
        <p:txBody>
          <a:bodyPr anchorCtr="0" anchor="t" bIns="0" lIns="0" spcFirstLastPara="1" rIns="0" wrap="square" tIns="0">
            <a:spAutoFit/>
          </a:bodyPr>
          <a:lstStyle/>
          <a:p>
            <a:pPr indent="0" lvl="0" marL="0" marR="0" rtl="0" algn="just">
              <a:lnSpc>
                <a:spcPct val="109982"/>
              </a:lnSpc>
              <a:spcBef>
                <a:spcPts val="0"/>
              </a:spcBef>
              <a:spcAft>
                <a:spcPts val="0"/>
              </a:spcAft>
              <a:buClr>
                <a:srgbClr val="000000"/>
              </a:buClr>
              <a:buSzPts val="2234"/>
              <a:buFont typeface="Arial"/>
              <a:buNone/>
            </a:pPr>
            <a:r>
              <a:rPr b="0" i="0" lang="en-US" sz="2234" u="none" cap="none" strike="noStrike">
                <a:solidFill>
                  <a:srgbClr val="0F2D2E"/>
                </a:solidFill>
                <a:latin typeface="Century Gothic"/>
                <a:ea typeface="Century Gothic"/>
                <a:cs typeface="Century Gothic"/>
                <a:sym typeface="Century Gothic"/>
              </a:rPr>
              <a:t>Day Month Year</a:t>
            </a:r>
            <a:endParaRPr b="0" i="0" sz="1400" u="none" cap="none" strike="noStrike">
              <a:solidFill>
                <a:srgbClr val="000000"/>
              </a:solidFill>
              <a:latin typeface="Arial"/>
              <a:ea typeface="Arial"/>
              <a:cs typeface="Arial"/>
              <a:sym typeface="Arial"/>
            </a:endParaRPr>
          </a:p>
        </p:txBody>
      </p:sp>
      <p:sp>
        <p:nvSpPr>
          <p:cNvPr id="98" name="Google Shape;98;g326d54a65b3_1_0"/>
          <p:cNvSpPr/>
          <p:nvPr/>
        </p:nvSpPr>
        <p:spPr>
          <a:xfrm>
            <a:off x="2288229" y="9334337"/>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99" name="Google Shape;99;g326d54a65b3_1_0"/>
          <p:cNvSpPr/>
          <p:nvPr/>
        </p:nvSpPr>
        <p:spPr>
          <a:xfrm>
            <a:off x="8468919" y="9508232"/>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326d54a65b3_1_0"/>
          <p:cNvSpPr/>
          <p:nvPr/>
        </p:nvSpPr>
        <p:spPr>
          <a:xfrm>
            <a:off x="6736443" y="9311482"/>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6">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1" name="Google Shape;101;g326d54a65b3_1_0"/>
          <p:cNvSpPr/>
          <p:nvPr/>
        </p:nvSpPr>
        <p:spPr>
          <a:xfrm>
            <a:off x="16647789" y="9340040"/>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2" name="Google Shape;102;g326d54a65b3_1_0"/>
          <p:cNvSpPr/>
          <p:nvPr/>
        </p:nvSpPr>
        <p:spPr>
          <a:xfrm>
            <a:off x="15086784" y="9305793"/>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3" name="Google Shape;103;g326d54a65b3_1_0"/>
          <p:cNvSpPr/>
          <p:nvPr/>
        </p:nvSpPr>
        <p:spPr>
          <a:xfrm>
            <a:off x="4245223" y="9445918"/>
            <a:ext cx="1838725" cy="671206"/>
          </a:xfrm>
          <a:custGeom>
            <a:rect b="b" l="l" r="r" t="t"/>
            <a:pathLst>
              <a:path extrusionOk="0" h="671206" w="1838725">
                <a:moveTo>
                  <a:pt x="0" y="0"/>
                </a:moveTo>
                <a:lnTo>
                  <a:pt x="1838726" y="0"/>
                </a:lnTo>
                <a:lnTo>
                  <a:pt x="1838726" y="671206"/>
                </a:lnTo>
                <a:lnTo>
                  <a:pt x="0" y="671206"/>
                </a:lnTo>
                <a:lnTo>
                  <a:pt x="0" y="0"/>
                </a:lnTo>
                <a:close/>
              </a:path>
            </a:pathLst>
          </a:custGeom>
          <a:blipFill rotWithShape="1">
            <a:blip r:embed="rId9">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4" name="Google Shape;104;g326d54a65b3_1_0"/>
          <p:cNvSpPr/>
          <p:nvPr/>
        </p:nvSpPr>
        <p:spPr>
          <a:xfrm>
            <a:off x="12961428" y="9198507"/>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10">
              <a:alphaModFix/>
            </a:blip>
            <a:stretch>
              <a:fillRect b="-20268" l="0" r="0" t="-20268"/>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05" name="Google Shape;105;g326d54a65b3_1_0"/>
          <p:cNvSpPr/>
          <p:nvPr/>
        </p:nvSpPr>
        <p:spPr>
          <a:xfrm>
            <a:off x="11154547" y="9388809"/>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1">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06" name="Google Shape;106;g326d54a65b3_1_0"/>
          <p:cNvPicPr preferRelativeResize="0"/>
          <p:nvPr/>
        </p:nvPicPr>
        <p:blipFill rotWithShape="1">
          <a:blip r:embed="rId12">
            <a:alphaModFix/>
          </a:blip>
          <a:srcRect b="0" l="0" r="0" t="0"/>
          <a:stretch/>
        </p:blipFill>
        <p:spPr>
          <a:xfrm>
            <a:off x="1728002" y="137848"/>
            <a:ext cx="4764034" cy="476403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10" name="Shape 110"/>
        <p:cNvGrpSpPr/>
        <p:nvPr/>
      </p:nvGrpSpPr>
      <p:grpSpPr>
        <a:xfrm>
          <a:off x="0" y="0"/>
          <a:ext cx="0" cy="0"/>
          <a:chOff x="0" y="0"/>
          <a:chExt cx="0" cy="0"/>
        </a:xfrm>
      </p:grpSpPr>
      <p:cxnSp>
        <p:nvCxnSpPr>
          <p:cNvPr id="111" name="Google Shape;111;p2"/>
          <p:cNvCxnSpPr/>
          <p:nvPr/>
        </p:nvCxnSpPr>
        <p:spPr>
          <a:xfrm flipH="1">
            <a:off x="3838745" y="4174609"/>
            <a:ext cx="10610668" cy="53684"/>
          </a:xfrm>
          <a:prstGeom prst="straightConnector1">
            <a:avLst/>
          </a:prstGeom>
          <a:noFill/>
          <a:ln cap="flat" cmpd="sng" w="76200">
            <a:solidFill>
              <a:srgbClr val="FFFFFF"/>
            </a:solidFill>
            <a:prstDash val="solid"/>
            <a:round/>
            <a:headEnd len="sm" w="sm" type="none"/>
            <a:tailEnd len="sm" w="sm" type="none"/>
          </a:ln>
        </p:spPr>
      </p:cxnSp>
      <p:sp>
        <p:nvSpPr>
          <p:cNvPr id="112" name="Google Shape;112;p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13" name="Google Shape;113;p2"/>
          <p:cNvSpPr txBox="1"/>
          <p:nvPr/>
        </p:nvSpPr>
        <p:spPr>
          <a:xfrm>
            <a:off x="3838649" y="1853975"/>
            <a:ext cx="10610702" cy="8985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alibri"/>
                <a:ea typeface="Calibri"/>
                <a:cs typeface="Calibri"/>
                <a:sym typeface="Calibri"/>
              </a:rPr>
              <a:t>Table of</a:t>
            </a:r>
            <a:endParaRPr b="0" i="0" sz="1400" u="none" cap="none" strike="noStrike">
              <a:solidFill>
                <a:srgbClr val="000000"/>
              </a:solidFill>
              <a:latin typeface="Arial"/>
              <a:ea typeface="Arial"/>
              <a:cs typeface="Arial"/>
              <a:sym typeface="Arial"/>
            </a:endParaRPr>
          </a:p>
        </p:txBody>
      </p:sp>
      <p:sp>
        <p:nvSpPr>
          <p:cNvPr id="114" name="Google Shape;114;p2"/>
          <p:cNvSpPr txBox="1"/>
          <p:nvPr/>
        </p:nvSpPr>
        <p:spPr>
          <a:xfrm>
            <a:off x="3713044" y="5572338"/>
            <a:ext cx="2097000" cy="2772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Teamwork</a:t>
            </a:r>
            <a:endParaRPr b="0" i="0" sz="1400" u="none" cap="none" strike="noStrike">
              <a:solidFill>
                <a:srgbClr val="000000"/>
              </a:solidFill>
              <a:latin typeface="Arial"/>
              <a:ea typeface="Arial"/>
              <a:cs typeface="Arial"/>
              <a:sym typeface="Arial"/>
            </a:endParaRPr>
          </a:p>
        </p:txBody>
      </p:sp>
      <p:sp>
        <p:nvSpPr>
          <p:cNvPr id="115" name="Google Shape;115;p2"/>
          <p:cNvSpPr txBox="1"/>
          <p:nvPr/>
        </p:nvSpPr>
        <p:spPr>
          <a:xfrm>
            <a:off x="362880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01</a:t>
            </a:r>
            <a:endParaRPr b="0" i="0" sz="1400" u="none" cap="none" strike="noStrike">
              <a:solidFill>
                <a:srgbClr val="000000"/>
              </a:solidFill>
              <a:latin typeface="Arial"/>
              <a:ea typeface="Arial"/>
              <a:cs typeface="Arial"/>
              <a:sym typeface="Arial"/>
            </a:endParaRPr>
          </a:p>
        </p:txBody>
      </p:sp>
      <p:sp>
        <p:nvSpPr>
          <p:cNvPr id="116" name="Google Shape;116;p2"/>
          <p:cNvSpPr txBox="1"/>
          <p:nvPr/>
        </p:nvSpPr>
        <p:spPr>
          <a:xfrm>
            <a:off x="649426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02</a:t>
            </a:r>
            <a:endParaRPr b="0" i="0" sz="1400" u="none" cap="none" strike="noStrike">
              <a:solidFill>
                <a:srgbClr val="000000"/>
              </a:solidFill>
              <a:latin typeface="Arial"/>
              <a:ea typeface="Arial"/>
              <a:cs typeface="Arial"/>
              <a:sym typeface="Arial"/>
            </a:endParaRPr>
          </a:p>
        </p:txBody>
      </p:sp>
      <p:sp>
        <p:nvSpPr>
          <p:cNvPr id="117" name="Google Shape;117;p2"/>
          <p:cNvSpPr txBox="1"/>
          <p:nvPr/>
        </p:nvSpPr>
        <p:spPr>
          <a:xfrm>
            <a:off x="9426884"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03</a:t>
            </a:r>
            <a:endParaRPr b="0" i="0" sz="1400" u="none" cap="none" strike="noStrike">
              <a:solidFill>
                <a:srgbClr val="000000"/>
              </a:solidFill>
              <a:latin typeface="Arial"/>
              <a:ea typeface="Arial"/>
              <a:cs typeface="Arial"/>
              <a:sym typeface="Arial"/>
            </a:endParaRPr>
          </a:p>
        </p:txBody>
      </p:sp>
      <p:sp>
        <p:nvSpPr>
          <p:cNvPr id="118" name="Google Shape;118;p2"/>
          <p:cNvSpPr txBox="1"/>
          <p:nvPr/>
        </p:nvSpPr>
        <p:spPr>
          <a:xfrm>
            <a:off x="12359177" y="4643028"/>
            <a:ext cx="2265543" cy="784225"/>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04</a:t>
            </a:r>
            <a:endParaRPr b="0" i="0" sz="1400" u="none" cap="none" strike="noStrike">
              <a:solidFill>
                <a:srgbClr val="000000"/>
              </a:solidFill>
              <a:latin typeface="Arial"/>
              <a:ea typeface="Arial"/>
              <a:cs typeface="Arial"/>
              <a:sym typeface="Arial"/>
            </a:endParaRPr>
          </a:p>
        </p:txBody>
      </p:sp>
      <p:sp>
        <p:nvSpPr>
          <p:cNvPr id="119" name="Google Shape;119;p2"/>
          <p:cNvSpPr txBox="1"/>
          <p:nvPr/>
        </p:nvSpPr>
        <p:spPr>
          <a:xfrm>
            <a:off x="6662736"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What is teamwork				</a:t>
            </a:r>
            <a:endParaRPr sz="1800">
              <a:solidFill>
                <a:srgbClr val="0F2D2E"/>
              </a:solidFill>
              <a:latin typeface="Century Gothic"/>
              <a:ea typeface="Century Gothic"/>
              <a:cs typeface="Century Gothic"/>
              <a:sym typeface="Century Gothic"/>
            </a:endParaRPr>
          </a:p>
          <a:p>
            <a:pPr indent="0" lvl="0" marL="0" marR="0" rtl="0" algn="ctr">
              <a:lnSpc>
                <a:spcPct val="147000"/>
              </a:lnSpc>
              <a:spcBef>
                <a:spcPts val="0"/>
              </a:spcBef>
              <a:spcAft>
                <a:spcPts val="0"/>
              </a:spcAft>
              <a:buClr>
                <a:srgbClr val="000000"/>
              </a:buClr>
              <a:buSzPts val="1800"/>
              <a:buFont typeface="Arial"/>
              <a:buNone/>
            </a:pPr>
            <a:r>
              <a:t/>
            </a:r>
            <a:endParaRPr sz="1800">
              <a:solidFill>
                <a:srgbClr val="0F2D2E"/>
              </a:solidFill>
              <a:latin typeface="Century Gothic"/>
              <a:ea typeface="Century Gothic"/>
              <a:cs typeface="Century Gothic"/>
              <a:sym typeface="Century Gothic"/>
            </a:endParaRPr>
          </a:p>
        </p:txBody>
      </p:sp>
      <p:sp>
        <p:nvSpPr>
          <p:cNvPr id="120" name="Google Shape;120;p2"/>
          <p:cNvSpPr txBox="1"/>
          <p:nvPr/>
        </p:nvSpPr>
        <p:spPr>
          <a:xfrm>
            <a:off x="9612429" y="5572338"/>
            <a:ext cx="2097000" cy="6843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The Benefits of Teamwork in STEM</a:t>
            </a:r>
            <a:endParaRPr b="0" i="0" sz="1400" u="none" cap="none" strike="noStrike">
              <a:solidFill>
                <a:srgbClr val="000000"/>
              </a:solidFill>
              <a:latin typeface="Arial"/>
              <a:ea typeface="Arial"/>
              <a:cs typeface="Arial"/>
              <a:sym typeface="Arial"/>
            </a:endParaRPr>
          </a:p>
        </p:txBody>
      </p:sp>
      <p:sp>
        <p:nvSpPr>
          <p:cNvPr id="121" name="Google Shape;121;p2"/>
          <p:cNvSpPr txBox="1"/>
          <p:nvPr/>
        </p:nvSpPr>
        <p:spPr>
          <a:xfrm>
            <a:off x="12562122" y="5572338"/>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Key Elements of Effective Teamwork</a:t>
            </a:r>
            <a:endParaRPr b="0" i="0" sz="1400" u="none" cap="none" strike="noStrike">
              <a:solidFill>
                <a:srgbClr val="000000"/>
              </a:solidFill>
              <a:latin typeface="Arial"/>
              <a:ea typeface="Arial"/>
              <a:cs typeface="Arial"/>
              <a:sym typeface="Arial"/>
            </a:endParaRPr>
          </a:p>
        </p:txBody>
      </p:sp>
      <p:sp>
        <p:nvSpPr>
          <p:cNvPr id="122" name="Google Shape;122;p2"/>
          <p:cNvSpPr txBox="1"/>
          <p:nvPr/>
        </p:nvSpPr>
        <p:spPr>
          <a:xfrm>
            <a:off x="8095444" y="7836797"/>
            <a:ext cx="2097000" cy="1091700"/>
          </a:xfrm>
          <a:prstGeom prst="rect">
            <a:avLst/>
          </a:prstGeom>
          <a:noFill/>
          <a:ln>
            <a:noFill/>
          </a:ln>
        </p:spPr>
        <p:txBody>
          <a:bodyPr anchorCtr="0" anchor="t" bIns="0" lIns="0" spcFirstLastPara="1" rIns="0" wrap="square" tIns="0">
            <a:spAutoFit/>
          </a:bodyPr>
          <a:lstStyle/>
          <a:p>
            <a:pPr indent="0" lvl="0" marL="0" marR="0" rtl="0" algn="ctr">
              <a:lnSpc>
                <a:spcPct val="147000"/>
              </a:lnSpc>
              <a:spcBef>
                <a:spcPts val="0"/>
              </a:spcBef>
              <a:spcAft>
                <a:spcPts val="0"/>
              </a:spcAft>
              <a:buClr>
                <a:srgbClr val="000000"/>
              </a:buClr>
              <a:buSzPts val="1800"/>
              <a:buFont typeface="Arial"/>
              <a:buNone/>
            </a:pPr>
            <a:r>
              <a:rPr lang="en-US" sz="1800">
                <a:solidFill>
                  <a:srgbClr val="0F2D2E"/>
                </a:solidFill>
                <a:latin typeface="Century Gothic"/>
                <a:ea typeface="Century Gothic"/>
                <a:cs typeface="Century Gothic"/>
                <a:sym typeface="Century Gothic"/>
              </a:rPr>
              <a:t>Challenges in Teamwork and Solutions</a:t>
            </a:r>
            <a:endParaRPr b="0" i="0" sz="1400" u="none" cap="none" strike="noStrike">
              <a:solidFill>
                <a:srgbClr val="000000"/>
              </a:solidFill>
              <a:latin typeface="Arial"/>
              <a:ea typeface="Arial"/>
              <a:cs typeface="Arial"/>
              <a:sym typeface="Arial"/>
            </a:endParaRPr>
          </a:p>
        </p:txBody>
      </p:sp>
      <p:sp>
        <p:nvSpPr>
          <p:cNvPr id="123" name="Google Shape;123;p2"/>
          <p:cNvSpPr txBox="1"/>
          <p:nvPr/>
        </p:nvSpPr>
        <p:spPr>
          <a:xfrm>
            <a:off x="8011207" y="6907486"/>
            <a:ext cx="2265600" cy="846300"/>
          </a:xfrm>
          <a:prstGeom prst="rect">
            <a:avLst/>
          </a:prstGeom>
          <a:noFill/>
          <a:ln>
            <a:noFill/>
          </a:ln>
        </p:spPr>
        <p:txBody>
          <a:bodyPr anchorCtr="0" anchor="t" bIns="0" lIns="0" spcFirstLastPara="1" rIns="0" wrap="square" tIns="0">
            <a:spAutoFit/>
          </a:bodyPr>
          <a:lstStyle/>
          <a:p>
            <a:pPr indent="0" lvl="0" marL="0" marR="0" rtl="0" algn="ctr">
              <a:lnSpc>
                <a:spcPct val="110001"/>
              </a:lnSpc>
              <a:spcBef>
                <a:spcPts val="0"/>
              </a:spcBef>
              <a:spcAft>
                <a:spcPts val="0"/>
              </a:spcAft>
              <a:buClr>
                <a:srgbClr val="000000"/>
              </a:buClr>
              <a:buSzPts val="5499"/>
              <a:buFont typeface="Arial"/>
              <a:buNone/>
            </a:pPr>
            <a:r>
              <a:rPr b="0" i="0" lang="en-US" sz="5499" u="none" cap="none" strike="noStrike">
                <a:solidFill>
                  <a:srgbClr val="0F2D2E"/>
                </a:solidFill>
                <a:latin typeface="Century Gothic"/>
                <a:ea typeface="Century Gothic"/>
                <a:cs typeface="Century Gothic"/>
                <a:sym typeface="Century Gothic"/>
              </a:rPr>
              <a:t>05</a:t>
            </a:r>
            <a:endParaRPr b="0" i="0" sz="1400" u="none" cap="none" strike="noStrike">
              <a:solidFill>
                <a:srgbClr val="000000"/>
              </a:solidFill>
              <a:latin typeface="Arial"/>
              <a:ea typeface="Arial"/>
              <a:cs typeface="Arial"/>
              <a:sym typeface="Arial"/>
            </a:endParaRPr>
          </a:p>
        </p:txBody>
      </p:sp>
      <p:sp>
        <p:nvSpPr>
          <p:cNvPr id="124" name="Google Shape;124;p2"/>
          <p:cNvSpPr txBox="1"/>
          <p:nvPr/>
        </p:nvSpPr>
        <p:spPr>
          <a:xfrm>
            <a:off x="3838615" y="2876325"/>
            <a:ext cx="10610702" cy="108839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7700"/>
              <a:buFont typeface="Arial"/>
              <a:buNone/>
            </a:pPr>
            <a:r>
              <a:rPr b="0" i="0" lang="en-US" sz="7700" u="none" cap="none" strike="noStrike">
                <a:solidFill>
                  <a:srgbClr val="0F2D2E"/>
                </a:solidFill>
                <a:latin typeface="Century Gothic"/>
                <a:ea typeface="Century Gothic"/>
                <a:cs typeface="Century Gothic"/>
                <a:sym typeface="Century Gothic"/>
              </a:rPr>
              <a:t>CONTENTS</a:t>
            </a:r>
            <a:endParaRPr b="0" i="0" sz="1400" u="none" cap="none" strike="noStrike">
              <a:solidFill>
                <a:srgbClr val="000000"/>
              </a:solidFill>
              <a:latin typeface="Arial"/>
              <a:ea typeface="Arial"/>
              <a:cs typeface="Arial"/>
              <a:sym typeface="Arial"/>
            </a:endParaRPr>
          </a:p>
        </p:txBody>
      </p:sp>
      <p:pic>
        <p:nvPicPr>
          <p:cNvPr id="125" name="Google Shape;125;p2"/>
          <p:cNvPicPr preferRelativeResize="0"/>
          <p:nvPr/>
        </p:nvPicPr>
        <p:blipFill rotWithShape="1">
          <a:blip r:embed="rId4">
            <a:alphaModFix/>
          </a:blip>
          <a:srcRect b="0" l="0" r="0" t="0"/>
          <a:stretch/>
        </p:blipFill>
        <p:spPr>
          <a:xfrm>
            <a:off x="15316200" y="0"/>
            <a:ext cx="3230020" cy="323002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29" name="Shape 129"/>
        <p:cNvGrpSpPr/>
        <p:nvPr/>
      </p:nvGrpSpPr>
      <p:grpSpPr>
        <a:xfrm>
          <a:off x="0" y="0"/>
          <a:ext cx="0" cy="0"/>
          <a:chOff x="0" y="0"/>
          <a:chExt cx="0" cy="0"/>
        </a:xfrm>
      </p:grpSpPr>
      <p:grpSp>
        <p:nvGrpSpPr>
          <p:cNvPr id="130" name="Google Shape;130;p3"/>
          <p:cNvGrpSpPr/>
          <p:nvPr/>
        </p:nvGrpSpPr>
        <p:grpSpPr>
          <a:xfrm>
            <a:off x="-1047171" y="2304726"/>
            <a:ext cx="17982161" cy="5730251"/>
            <a:chOff x="0" y="-9525"/>
            <a:chExt cx="5559109" cy="1771483"/>
          </a:xfrm>
        </p:grpSpPr>
        <p:sp>
          <p:nvSpPr>
            <p:cNvPr id="131" name="Google Shape;131;p3"/>
            <p:cNvSpPr/>
            <p:nvPr/>
          </p:nvSpPr>
          <p:spPr>
            <a:xfrm>
              <a:off x="0" y="0"/>
              <a:ext cx="5559109" cy="1761958"/>
            </a:xfrm>
            <a:custGeom>
              <a:rect b="b" l="l" r="r" t="t"/>
              <a:pathLst>
                <a:path extrusionOk="0" h="1761958" w="5559109">
                  <a:moveTo>
                    <a:pt x="15499" y="0"/>
                  </a:moveTo>
                  <a:lnTo>
                    <a:pt x="5543610" y="0"/>
                  </a:lnTo>
                  <a:cubicBezTo>
                    <a:pt x="5547721" y="0"/>
                    <a:pt x="5551663" y="1633"/>
                    <a:pt x="5554569" y="4540"/>
                  </a:cubicBezTo>
                  <a:cubicBezTo>
                    <a:pt x="5557476" y="7446"/>
                    <a:pt x="5559109" y="11389"/>
                    <a:pt x="5559109" y="15499"/>
                  </a:cubicBezTo>
                  <a:lnTo>
                    <a:pt x="5559109" y="1746459"/>
                  </a:lnTo>
                  <a:cubicBezTo>
                    <a:pt x="5559109" y="1750569"/>
                    <a:pt x="5557476" y="1754512"/>
                    <a:pt x="5554569" y="1757418"/>
                  </a:cubicBezTo>
                  <a:cubicBezTo>
                    <a:pt x="5551663" y="1760325"/>
                    <a:pt x="5547721" y="1761958"/>
                    <a:pt x="5543610" y="1761958"/>
                  </a:cubicBezTo>
                  <a:lnTo>
                    <a:pt x="15499" y="1761958"/>
                  </a:lnTo>
                  <a:cubicBezTo>
                    <a:pt x="11389" y="1761958"/>
                    <a:pt x="7446" y="1760325"/>
                    <a:pt x="4540" y="1757418"/>
                  </a:cubicBezTo>
                  <a:cubicBezTo>
                    <a:pt x="1633" y="1754512"/>
                    <a:pt x="0" y="1750569"/>
                    <a:pt x="0" y="1746459"/>
                  </a:cubicBezTo>
                  <a:lnTo>
                    <a:pt x="0" y="15499"/>
                  </a:lnTo>
                  <a:cubicBezTo>
                    <a:pt x="0" y="11389"/>
                    <a:pt x="1633" y="7446"/>
                    <a:pt x="4540" y="4540"/>
                  </a:cubicBezTo>
                  <a:cubicBezTo>
                    <a:pt x="7446" y="1633"/>
                    <a:pt x="11389" y="0"/>
                    <a:pt x="15499"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
            <p:cNvSpPr txBox="1"/>
            <p:nvPr/>
          </p:nvSpPr>
          <p:spPr>
            <a:xfrm>
              <a:off x="0" y="-9525"/>
              <a:ext cx="5559109" cy="1771483"/>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33" name="Google Shape;133;p3"/>
          <p:cNvSpPr txBox="1"/>
          <p:nvPr/>
        </p:nvSpPr>
        <p:spPr>
          <a:xfrm>
            <a:off x="1284530" y="3899713"/>
            <a:ext cx="15974700" cy="1308600"/>
          </a:xfrm>
          <a:prstGeom prst="rect">
            <a:avLst/>
          </a:prstGeom>
          <a:noFill/>
          <a:ln>
            <a:noFill/>
          </a:ln>
        </p:spPr>
        <p:txBody>
          <a:bodyPr anchorCtr="0" anchor="t" bIns="0" lIns="0" spcFirstLastPara="1" rIns="0" wrap="square" tIns="0">
            <a:spAutoFit/>
          </a:bodyPr>
          <a:lstStyle/>
          <a:p>
            <a:pPr indent="0" lvl="0" marL="0" marR="0" rtl="0" algn="ctr">
              <a:lnSpc>
                <a:spcPct val="139995"/>
              </a:lnSpc>
              <a:spcBef>
                <a:spcPts val="0"/>
              </a:spcBef>
              <a:spcAft>
                <a:spcPts val="0"/>
              </a:spcAft>
              <a:buClr>
                <a:srgbClr val="000000"/>
              </a:buClr>
              <a:buSzPts val="8501"/>
              <a:buFont typeface="Arial"/>
              <a:buNone/>
            </a:pPr>
            <a:r>
              <a:rPr lang="en-US" sz="8501">
                <a:solidFill>
                  <a:srgbClr val="0F2D2E"/>
                </a:solidFill>
                <a:latin typeface="Century Gothic"/>
                <a:ea typeface="Century Gothic"/>
                <a:cs typeface="Century Gothic"/>
                <a:sym typeface="Century Gothic"/>
              </a:rPr>
              <a:t>Lesson 1</a:t>
            </a:r>
            <a:endParaRPr sz="8501">
              <a:solidFill>
                <a:srgbClr val="0F2D2E"/>
              </a:solidFill>
              <a:latin typeface="Century Gothic"/>
              <a:ea typeface="Century Gothic"/>
              <a:cs typeface="Century Gothic"/>
              <a:sym typeface="Century Gothic"/>
            </a:endParaRPr>
          </a:p>
        </p:txBody>
      </p:sp>
      <p:sp>
        <p:nvSpPr>
          <p:cNvPr id="134" name="Google Shape;134;p3"/>
          <p:cNvSpPr txBox="1"/>
          <p:nvPr/>
        </p:nvSpPr>
        <p:spPr>
          <a:xfrm>
            <a:off x="1711756" y="5107763"/>
            <a:ext cx="15291600" cy="221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6000"/>
              <a:buFont typeface="Arial"/>
              <a:buNone/>
            </a:pPr>
            <a:r>
              <a:rPr lang="en-US" sz="6000">
                <a:solidFill>
                  <a:srgbClr val="0F2D2E"/>
                </a:solidFill>
                <a:latin typeface="Century Gothic"/>
                <a:ea typeface="Century Gothic"/>
                <a:cs typeface="Century Gothic"/>
                <a:sym typeface="Century Gothic"/>
              </a:rPr>
              <a:t>Introduction to Teamwork and Collaboration</a:t>
            </a:r>
            <a:endParaRPr b="0" i="0" sz="1400" u="none" cap="none" strike="noStrike">
              <a:solidFill>
                <a:srgbClr val="000000"/>
              </a:solidFill>
              <a:latin typeface="Arial"/>
              <a:ea typeface="Arial"/>
              <a:cs typeface="Arial"/>
              <a:sym typeface="Arial"/>
            </a:endParaRPr>
          </a:p>
        </p:txBody>
      </p:sp>
      <p:sp>
        <p:nvSpPr>
          <p:cNvPr id="135" name="Google Shape;135;p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6" name="Google Shape;136;p3"/>
          <p:cNvPicPr preferRelativeResize="0"/>
          <p:nvPr/>
        </p:nvPicPr>
        <p:blipFill rotWithShape="1">
          <a:blip r:embed="rId4">
            <a:alphaModFix/>
          </a:blip>
          <a:srcRect b="0" l="0" r="0" t="0"/>
          <a:stretch/>
        </p:blipFill>
        <p:spPr>
          <a:xfrm>
            <a:off x="16002000" y="-213601"/>
            <a:ext cx="2857985" cy="285798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nvSpPr>
        <p:spPr>
          <a:xfrm>
            <a:off x="1687783" y="3509772"/>
            <a:ext cx="15219900" cy="19152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Teamwork is a critical skill in both academic and professional contexts, particularly in STEM fields where innovation and problem-solving often require collective effort. This lesson introduces students to the principles of effective teamwork, the benefits it brings, and the practical skills needed to collaborate successfully on projects.</a:t>
            </a:r>
            <a:endParaRPr b="0" i="0" sz="1900" u="none" cap="none" strike="noStrike">
              <a:solidFill>
                <a:srgbClr val="000000"/>
              </a:solidFill>
              <a:latin typeface="Arial"/>
              <a:ea typeface="Arial"/>
              <a:cs typeface="Arial"/>
              <a:sym typeface="Arial"/>
            </a:endParaRPr>
          </a:p>
        </p:txBody>
      </p:sp>
      <p:sp>
        <p:nvSpPr>
          <p:cNvPr id="142" name="Google Shape;142;p5"/>
          <p:cNvSpPr txBox="1"/>
          <p:nvPr/>
        </p:nvSpPr>
        <p:spPr>
          <a:xfrm>
            <a:off x="1687782" y="1103606"/>
            <a:ext cx="14085600" cy="223050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7300"/>
              <a:buFont typeface="Arial"/>
              <a:buNone/>
            </a:pPr>
            <a:r>
              <a:rPr lang="en-US" sz="6900">
                <a:solidFill>
                  <a:srgbClr val="0F2D2E"/>
                </a:solidFill>
                <a:latin typeface="Century Gothic"/>
                <a:ea typeface="Century Gothic"/>
                <a:cs typeface="Century Gothic"/>
                <a:sym typeface="Century Gothic"/>
              </a:rPr>
              <a:t>Teamwork and Collaboration</a:t>
            </a:r>
            <a:endParaRPr sz="1000"/>
          </a:p>
          <a:p>
            <a:pPr indent="0" lvl="0" marL="0" marR="0" rtl="0" algn="l">
              <a:lnSpc>
                <a:spcPct val="110000"/>
              </a:lnSpc>
              <a:spcBef>
                <a:spcPts val="0"/>
              </a:spcBef>
              <a:spcAft>
                <a:spcPts val="0"/>
              </a:spcAft>
              <a:buClr>
                <a:srgbClr val="000000"/>
              </a:buClr>
              <a:buSzPts val="7300"/>
              <a:buFont typeface="Arial"/>
              <a:buNone/>
            </a:pPr>
            <a:r>
              <a:t/>
            </a:r>
            <a:endParaRPr b="0" i="0" sz="6900" u="none" cap="none" strike="noStrike">
              <a:solidFill>
                <a:srgbClr val="0F2D2E"/>
              </a:solidFill>
              <a:latin typeface="Century Gothic"/>
              <a:ea typeface="Century Gothic"/>
              <a:cs typeface="Century Gothic"/>
              <a:sym typeface="Century Gothic"/>
            </a:endParaRPr>
          </a:p>
        </p:txBody>
      </p:sp>
      <p:cxnSp>
        <p:nvCxnSpPr>
          <p:cNvPr id="143" name="Google Shape;143;p5"/>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44" name="Google Shape;144;p5"/>
          <p:cNvSpPr txBox="1"/>
          <p:nvPr/>
        </p:nvSpPr>
        <p:spPr>
          <a:xfrm>
            <a:off x="1711756" y="2141515"/>
            <a:ext cx="15291600" cy="661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4300"/>
              <a:buFont typeface="Arial"/>
              <a:buNone/>
            </a:pPr>
            <a:r>
              <a:rPr lang="en-US" sz="4300">
                <a:solidFill>
                  <a:srgbClr val="0F2D2E"/>
                </a:solidFill>
                <a:latin typeface="Calibri"/>
                <a:ea typeface="Calibri"/>
                <a:cs typeface="Calibri"/>
                <a:sym typeface="Calibri"/>
              </a:rPr>
              <a:t>Teamwork</a:t>
            </a:r>
            <a:endParaRPr b="0" i="0" sz="1400" u="none" cap="none" strike="noStrike">
              <a:solidFill>
                <a:srgbClr val="000000"/>
              </a:solidFill>
              <a:latin typeface="Arial"/>
              <a:ea typeface="Arial"/>
              <a:cs typeface="Arial"/>
              <a:sym typeface="Arial"/>
            </a:endParaRPr>
          </a:p>
        </p:txBody>
      </p:sp>
      <p:sp>
        <p:nvSpPr>
          <p:cNvPr id="145" name="Google Shape;145;p5"/>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46" name="Google Shape;146;p5"/>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pic>
        <p:nvPicPr>
          <p:cNvPr id="147" name="Google Shape;147;p5"/>
          <p:cNvPicPr preferRelativeResize="0"/>
          <p:nvPr/>
        </p:nvPicPr>
        <p:blipFill>
          <a:blip r:embed="rId5">
            <a:alphaModFix/>
          </a:blip>
          <a:stretch>
            <a:fillRect/>
          </a:stretch>
        </p:blipFill>
        <p:spPr>
          <a:xfrm>
            <a:off x="9725826" y="5600647"/>
            <a:ext cx="7181850" cy="4200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1"/>
          <p:cNvSpPr txBox="1"/>
          <p:nvPr/>
        </p:nvSpPr>
        <p:spPr>
          <a:xfrm>
            <a:off x="1687783" y="3509772"/>
            <a:ext cx="15219900" cy="29562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1800"/>
              <a:buFont typeface="Arial"/>
              <a:buNone/>
            </a:pPr>
            <a:r>
              <a:rPr lang="en-US" sz="2300">
                <a:solidFill>
                  <a:srgbClr val="0F2D2E"/>
                </a:solidFill>
                <a:latin typeface="Century Gothic"/>
                <a:ea typeface="Century Gothic"/>
                <a:cs typeface="Century Gothic"/>
                <a:sym typeface="Century Gothic"/>
              </a:rPr>
              <a:t>Teamwork involves a group of individuals working together to achieve a common goal by leveraging their combined strengths and abilities. In STEM, teamwork allows for the integration of diverse skills and perspectives, which leads to more comprehensive and innovative solutions. Examples of successful teamwork include collaborative projects such as the development of the International Space Station and open-source platforms like Linux, where contributors from around the world work together to achieve shared objectives.</a:t>
            </a:r>
            <a:endParaRPr b="0" i="0" sz="2300" u="none" cap="none" strike="noStrike">
              <a:solidFill>
                <a:srgbClr val="000000"/>
              </a:solidFill>
              <a:latin typeface="Arial"/>
              <a:ea typeface="Arial"/>
              <a:cs typeface="Arial"/>
              <a:sym typeface="Arial"/>
            </a:endParaRPr>
          </a:p>
        </p:txBody>
      </p:sp>
      <p:cxnSp>
        <p:nvCxnSpPr>
          <p:cNvPr id="153" name="Google Shape;153;p21"/>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54" name="Google Shape;154;p21"/>
          <p:cNvSpPr txBox="1"/>
          <p:nvPr/>
        </p:nvSpPr>
        <p:spPr>
          <a:xfrm>
            <a:off x="1711756" y="2141515"/>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What is Teamwork</a:t>
            </a:r>
            <a:endParaRPr/>
          </a:p>
        </p:txBody>
      </p:sp>
      <p:sp>
        <p:nvSpPr>
          <p:cNvPr id="155" name="Google Shape;155;p21"/>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56" name="Google Shape;156;p21"/>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57" name="Google Shape;157;p21"/>
          <p:cNvSpPr txBox="1"/>
          <p:nvPr/>
        </p:nvSpPr>
        <p:spPr>
          <a:xfrm>
            <a:off x="1687783" y="1038326"/>
            <a:ext cx="14085600" cy="10620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7300"/>
              <a:buFont typeface="Arial"/>
              <a:buNone/>
            </a:pPr>
            <a:r>
              <a:rPr lang="en-US" sz="6900">
                <a:solidFill>
                  <a:srgbClr val="0F2D2E"/>
                </a:solidFill>
                <a:latin typeface="Century Gothic"/>
                <a:ea typeface="Century Gothic"/>
                <a:cs typeface="Century Gothic"/>
                <a:sym typeface="Century Gothic"/>
              </a:rPr>
              <a:t>Teamwork and Collaboration</a:t>
            </a:r>
            <a:endParaRPr sz="7300">
              <a:solidFill>
                <a:srgbClr val="0F2D2E"/>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cxnSp>
        <p:nvCxnSpPr>
          <p:cNvPr id="162" name="Google Shape;162;p22"/>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63" name="Google Shape;163;p22"/>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The Benefits of Teamwork in STEM</a:t>
            </a:r>
            <a:endParaRPr/>
          </a:p>
        </p:txBody>
      </p:sp>
      <p:sp>
        <p:nvSpPr>
          <p:cNvPr id="164" name="Google Shape;164;p22"/>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5" name="Google Shape;165;p22"/>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66" name="Google Shape;166;p22"/>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Teamwork and Collaboration</a:t>
            </a:r>
            <a:endParaRPr sz="7300">
              <a:solidFill>
                <a:srgbClr val="0F2D2E"/>
              </a:solidFill>
              <a:latin typeface="Century Gothic"/>
              <a:ea typeface="Century Gothic"/>
              <a:cs typeface="Century Gothic"/>
              <a:sym typeface="Century Gothic"/>
            </a:endParaRPr>
          </a:p>
        </p:txBody>
      </p:sp>
      <p:sp>
        <p:nvSpPr>
          <p:cNvPr id="167" name="Google Shape;167;p22"/>
          <p:cNvSpPr txBox="1"/>
          <p:nvPr/>
        </p:nvSpPr>
        <p:spPr>
          <a:xfrm>
            <a:off x="1835450" y="3429000"/>
            <a:ext cx="15394500" cy="478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200">
                <a:solidFill>
                  <a:schemeClr val="dk1"/>
                </a:solidFill>
                <a:latin typeface="Century Gothic"/>
                <a:ea typeface="Century Gothic"/>
                <a:cs typeface="Century Gothic"/>
                <a:sym typeface="Century Gothic"/>
              </a:rPr>
              <a:t>1.	Enhanced Problem-Solving: Collaboration allows team members to approach problems from multiple angles, resulting in more robust solutions.</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3200">
                <a:solidFill>
                  <a:schemeClr val="dk1"/>
                </a:solidFill>
                <a:latin typeface="Century Gothic"/>
                <a:ea typeface="Century Gothic"/>
                <a:cs typeface="Century Gothic"/>
                <a:sym typeface="Century Gothic"/>
              </a:rPr>
              <a:t>2.	Increased Innovation: Brainstorming and idea-sharing lead to creative and unique outcomes.</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rPr lang="en-US" sz="3200">
                <a:solidFill>
                  <a:schemeClr val="dk1"/>
                </a:solidFill>
                <a:latin typeface="Century Gothic"/>
                <a:ea typeface="Century Gothic"/>
                <a:cs typeface="Century Gothic"/>
                <a:sym typeface="Century Gothic"/>
              </a:rPr>
              <a:t>3.	Improved Efficiency: Delegating tasks based on individual strengths accelerates project completion.</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rPr lang="en-US" sz="3200">
                <a:solidFill>
                  <a:schemeClr val="dk1"/>
                </a:solidFill>
                <a:latin typeface="Century Gothic"/>
                <a:ea typeface="Century Gothic"/>
                <a:cs typeface="Century Gothic"/>
                <a:sym typeface="Century Gothic"/>
              </a:rPr>
              <a:t>4.	Skill Development: Working in teams enhances interpersonal skills such as communication, adaptability, and conflict resolution.</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Clr>
                <a:schemeClr val="dk1"/>
              </a:buClr>
              <a:buSzPts val="1100"/>
              <a:buFont typeface="Arial"/>
              <a:buNone/>
            </a:pPr>
            <a:r>
              <a:t/>
            </a:r>
            <a:endParaRPr sz="3200">
              <a:solidFill>
                <a:schemeClr val="dk1"/>
              </a:solidFill>
              <a:latin typeface="Century Gothic"/>
              <a:ea typeface="Century Gothic"/>
              <a:cs typeface="Century Gothic"/>
              <a:sym typeface="Century Gothic"/>
            </a:endParaRPr>
          </a:p>
          <a:p>
            <a:pPr indent="0" lvl="0" marL="0" rtl="0" algn="l">
              <a:spcBef>
                <a:spcPts val="0"/>
              </a:spcBef>
              <a:spcAft>
                <a:spcPts val="0"/>
              </a:spcAft>
              <a:buNone/>
            </a:pPr>
            <a:r>
              <a:t/>
            </a:r>
            <a:endParaRPr sz="3200">
              <a:solidFill>
                <a:schemeClr val="dk1"/>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3"/>
          <p:cNvSpPr txBox="1"/>
          <p:nvPr/>
        </p:nvSpPr>
        <p:spPr>
          <a:xfrm>
            <a:off x="1687783" y="3509772"/>
            <a:ext cx="15219900" cy="45174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Clear Communication: Effective teams share information openly and ensure all members understand the goals and tasks.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Mutual Respect: Valuing each member’s contributions fosters a supportive environment.</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Defined Roles and Accountability: Assigning specific responsibilities helps prevent overlap and ensures accountability.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Constructive Feedback: Openly discussing ideas and providing feedback improves overall project quality.</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73" name="Google Shape;173;p23"/>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74" name="Google Shape;174;p23"/>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Key Elements of Effective Teamwork</a:t>
            </a:r>
            <a:endParaRPr/>
          </a:p>
        </p:txBody>
      </p:sp>
      <p:sp>
        <p:nvSpPr>
          <p:cNvPr id="175" name="Google Shape;175;p23"/>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77" name="Google Shape;177;p23"/>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Teamwork and Collaboration</a:t>
            </a:r>
            <a:endParaRPr sz="7300">
              <a:solidFill>
                <a:srgbClr val="0F2D2E"/>
              </a:solidFill>
              <a:latin typeface="Century Gothic"/>
              <a:ea typeface="Century Gothic"/>
              <a:cs typeface="Century Gothic"/>
              <a:sym typeface="Century Gothic"/>
            </a:endParaRPr>
          </a:p>
        </p:txBody>
      </p:sp>
      <p:sp>
        <p:nvSpPr>
          <p:cNvPr id="178" name="Google Shape;178;p23"/>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4"/>
          <p:cNvSpPr txBox="1"/>
          <p:nvPr/>
        </p:nvSpPr>
        <p:spPr>
          <a:xfrm>
            <a:off x="1687783" y="3509772"/>
            <a:ext cx="15219900" cy="2956200"/>
          </a:xfrm>
          <a:prstGeom prst="rect">
            <a:avLst/>
          </a:prstGeom>
          <a:noFill/>
          <a:ln>
            <a:noFill/>
          </a:ln>
        </p:spPr>
        <p:txBody>
          <a:bodyPr anchorCtr="0" anchor="t" bIns="0" lIns="0" spcFirstLastPara="1" rIns="0" wrap="square" tIns="0">
            <a:spAutoFit/>
          </a:bodyPr>
          <a:lstStyle/>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Conflict Resolution: Conflicts should be addressed by focusing on the issue, not the individuals involved. Active listening and seeking compromise are key strategies.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rPr lang="en-US" sz="2300">
                <a:solidFill>
                  <a:srgbClr val="0F2D2E"/>
                </a:solidFill>
                <a:latin typeface="Century Gothic"/>
                <a:ea typeface="Century Gothic"/>
                <a:cs typeface="Century Gothic"/>
                <a:sym typeface="Century Gothic"/>
              </a:rPr>
              <a:t>•	Different Work Styles: Teams should embrace flexibility and set clear expectations to align varying approaches.</a:t>
            </a:r>
            <a:endParaRPr sz="2300">
              <a:solidFill>
                <a:srgbClr val="0F2D2E"/>
              </a:solidFill>
              <a:latin typeface="Century Gothic"/>
              <a:ea typeface="Century Gothic"/>
              <a:cs typeface="Century Gothic"/>
              <a:sym typeface="Century Gothic"/>
            </a:endParaRPr>
          </a:p>
          <a:p>
            <a:pPr indent="0" lvl="0" marL="0" rtl="0" algn="just">
              <a:lnSpc>
                <a:spcPct val="147000"/>
              </a:lnSpc>
              <a:spcBef>
                <a:spcPts val="0"/>
              </a:spcBef>
              <a:spcAft>
                <a:spcPts val="0"/>
              </a:spcAft>
              <a:buClr>
                <a:schemeClr val="dk1"/>
              </a:buClr>
              <a:buSzPts val="1100"/>
              <a:buFont typeface="Arial"/>
              <a:buNone/>
            </a:pPr>
            <a:r>
              <a:t/>
            </a:r>
            <a:endParaRPr sz="2300">
              <a:solidFill>
                <a:srgbClr val="0F2D2E"/>
              </a:solidFill>
              <a:latin typeface="Century Gothic"/>
              <a:ea typeface="Century Gothic"/>
              <a:cs typeface="Century Gothic"/>
              <a:sym typeface="Century Gothic"/>
            </a:endParaRPr>
          </a:p>
          <a:p>
            <a:pPr indent="0" lvl="0" marL="0" marR="0" rtl="0" algn="just">
              <a:lnSpc>
                <a:spcPct val="147000"/>
              </a:lnSpc>
              <a:spcBef>
                <a:spcPts val="0"/>
              </a:spcBef>
              <a:spcAft>
                <a:spcPts val="0"/>
              </a:spcAft>
              <a:buClr>
                <a:srgbClr val="000000"/>
              </a:buClr>
              <a:buSzPts val="1800"/>
              <a:buFont typeface="Arial"/>
              <a:buNone/>
            </a:pPr>
            <a:r>
              <a:t/>
            </a:r>
            <a:endParaRPr sz="2300">
              <a:solidFill>
                <a:srgbClr val="0F2D2E"/>
              </a:solidFill>
              <a:latin typeface="Century Gothic"/>
              <a:ea typeface="Century Gothic"/>
              <a:cs typeface="Century Gothic"/>
              <a:sym typeface="Century Gothic"/>
            </a:endParaRPr>
          </a:p>
        </p:txBody>
      </p:sp>
      <p:cxnSp>
        <p:nvCxnSpPr>
          <p:cNvPr id="184" name="Google Shape;184;p24"/>
          <p:cNvCxnSpPr/>
          <p:nvPr/>
        </p:nvCxnSpPr>
        <p:spPr>
          <a:xfrm rot="10800000">
            <a:off x="1687783" y="3167992"/>
            <a:ext cx="6160724" cy="0"/>
          </a:xfrm>
          <a:prstGeom prst="straightConnector1">
            <a:avLst/>
          </a:prstGeom>
          <a:noFill/>
          <a:ln cap="flat" cmpd="sng" w="76200">
            <a:solidFill>
              <a:srgbClr val="39999F"/>
            </a:solidFill>
            <a:prstDash val="solid"/>
            <a:round/>
            <a:headEnd len="sm" w="sm" type="none"/>
            <a:tailEnd len="sm" w="sm" type="none"/>
          </a:ln>
        </p:spPr>
      </p:cxnSp>
      <p:sp>
        <p:nvSpPr>
          <p:cNvPr id="185" name="Google Shape;185;p24"/>
          <p:cNvSpPr txBox="1"/>
          <p:nvPr/>
        </p:nvSpPr>
        <p:spPr>
          <a:xfrm>
            <a:off x="1651914" y="2103698"/>
            <a:ext cx="15291600" cy="677400"/>
          </a:xfrm>
          <a:prstGeom prst="rect">
            <a:avLst/>
          </a:prstGeom>
          <a:noFill/>
          <a:ln>
            <a:noFill/>
          </a:ln>
        </p:spPr>
        <p:txBody>
          <a:bodyPr anchorCtr="0" anchor="t" bIns="0" lIns="0" spcFirstLastPara="1" rIns="0" wrap="square" tIns="0">
            <a:spAutoFit/>
          </a:bodyPr>
          <a:lstStyle/>
          <a:p>
            <a:pPr indent="0" lvl="0" marL="0" marR="0" rtl="0" algn="just">
              <a:lnSpc>
                <a:spcPct val="147000"/>
              </a:lnSpc>
              <a:spcBef>
                <a:spcPts val="0"/>
              </a:spcBef>
              <a:spcAft>
                <a:spcPts val="0"/>
              </a:spcAft>
              <a:buClr>
                <a:srgbClr val="000000"/>
              </a:buClr>
              <a:buSzPts val="4400"/>
              <a:buFont typeface="Arial"/>
              <a:buNone/>
            </a:pPr>
            <a:r>
              <a:rPr lang="en-US" sz="4400">
                <a:solidFill>
                  <a:srgbClr val="0F2D2E"/>
                </a:solidFill>
                <a:latin typeface="Century Gothic"/>
                <a:ea typeface="Century Gothic"/>
                <a:cs typeface="Century Gothic"/>
                <a:sym typeface="Century Gothic"/>
              </a:rPr>
              <a:t>Challenges in Teamwork and Solutions</a:t>
            </a:r>
            <a:endParaRPr/>
          </a:p>
        </p:txBody>
      </p:sp>
      <p:sp>
        <p:nvSpPr>
          <p:cNvPr id="186" name="Google Shape;186;p24"/>
          <p:cNvSpPr/>
          <p:nvPr/>
        </p:nvSpPr>
        <p:spPr>
          <a:xfrm>
            <a:off x="762163" y="9082086"/>
            <a:ext cx="2381263" cy="523878"/>
          </a:xfrm>
          <a:custGeom>
            <a:rect b="b" l="l" r="r" t="t"/>
            <a:pathLst>
              <a:path extrusionOk="0" h="523878" w="2381263">
                <a:moveTo>
                  <a:pt x="0" y="0"/>
                </a:moveTo>
                <a:lnTo>
                  <a:pt x="2381263" y="0"/>
                </a:lnTo>
                <a:lnTo>
                  <a:pt x="2381263" y="523878"/>
                </a:lnTo>
                <a:lnTo>
                  <a:pt x="0" y="52387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7" name="Google Shape;187;p24"/>
          <p:cNvPicPr preferRelativeResize="0"/>
          <p:nvPr/>
        </p:nvPicPr>
        <p:blipFill rotWithShape="1">
          <a:blip r:embed="rId4">
            <a:alphaModFix/>
          </a:blip>
          <a:srcRect b="0" l="0" r="0" t="0"/>
          <a:stretch/>
        </p:blipFill>
        <p:spPr>
          <a:xfrm>
            <a:off x="15773400" y="-89087"/>
            <a:ext cx="2887113" cy="2887113"/>
          </a:xfrm>
          <a:prstGeom prst="rect">
            <a:avLst/>
          </a:prstGeom>
          <a:noFill/>
          <a:ln>
            <a:noFill/>
          </a:ln>
        </p:spPr>
      </p:pic>
      <p:sp>
        <p:nvSpPr>
          <p:cNvPr id="188" name="Google Shape;188;p24"/>
          <p:cNvSpPr txBox="1"/>
          <p:nvPr/>
        </p:nvSpPr>
        <p:spPr>
          <a:xfrm>
            <a:off x="1687783" y="1038326"/>
            <a:ext cx="14085600" cy="11235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chemeClr val="dk1"/>
              </a:buClr>
              <a:buSzPts val="1100"/>
              <a:buFont typeface="Arial"/>
              <a:buNone/>
            </a:pPr>
            <a:r>
              <a:rPr lang="en-US" sz="7300">
                <a:solidFill>
                  <a:srgbClr val="0F2D2E"/>
                </a:solidFill>
                <a:latin typeface="Century Gothic"/>
                <a:ea typeface="Century Gothic"/>
                <a:cs typeface="Century Gothic"/>
                <a:sym typeface="Century Gothic"/>
              </a:rPr>
              <a:t>Teamwork and Collaboration</a:t>
            </a:r>
            <a:endParaRPr sz="7300">
              <a:solidFill>
                <a:srgbClr val="0F2D2E"/>
              </a:solidFill>
              <a:latin typeface="Century Gothic"/>
              <a:ea typeface="Century Gothic"/>
              <a:cs typeface="Century Gothic"/>
              <a:sym typeface="Century Gothic"/>
            </a:endParaRPr>
          </a:p>
        </p:txBody>
      </p:sp>
      <p:sp>
        <p:nvSpPr>
          <p:cNvPr id="189" name="Google Shape;189;p24"/>
          <p:cNvSpPr/>
          <p:nvPr/>
        </p:nvSpPr>
        <p:spPr>
          <a:xfrm>
            <a:off x="1365426" y="5141997"/>
            <a:ext cx="18288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0" name="Google Shape;190;p24"/>
          <p:cNvPicPr preferRelativeResize="0"/>
          <p:nvPr/>
        </p:nvPicPr>
        <p:blipFill>
          <a:blip r:embed="rId5">
            <a:alphaModFix/>
          </a:blip>
          <a:stretch>
            <a:fillRect/>
          </a:stretch>
        </p:blipFill>
        <p:spPr>
          <a:xfrm>
            <a:off x="5563390" y="5431750"/>
            <a:ext cx="7468676" cy="41742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FFFFF"/>
            </a:gs>
            <a:gs pos="50000">
              <a:srgbClr val="EAFFFB"/>
            </a:gs>
            <a:gs pos="100000">
              <a:srgbClr val="51D8C0"/>
            </a:gs>
          </a:gsLst>
          <a:lin ang="5400000" scaled="0"/>
        </a:gradFill>
      </p:bgPr>
    </p:bg>
    <p:spTree>
      <p:nvGrpSpPr>
        <p:cNvPr id="194" name="Shape 194"/>
        <p:cNvGrpSpPr/>
        <p:nvPr/>
      </p:nvGrpSpPr>
      <p:grpSpPr>
        <a:xfrm>
          <a:off x="0" y="0"/>
          <a:ext cx="0" cy="0"/>
          <a:chOff x="0" y="0"/>
          <a:chExt cx="0" cy="0"/>
        </a:xfrm>
      </p:grpSpPr>
      <p:grpSp>
        <p:nvGrpSpPr>
          <p:cNvPr id="195" name="Google Shape;195;p8"/>
          <p:cNvGrpSpPr/>
          <p:nvPr/>
        </p:nvGrpSpPr>
        <p:grpSpPr>
          <a:xfrm>
            <a:off x="-590334" y="-2737919"/>
            <a:ext cx="17982161" cy="4071419"/>
            <a:chOff x="0" y="-9525"/>
            <a:chExt cx="5559109" cy="1258662"/>
          </a:xfrm>
        </p:grpSpPr>
        <p:sp>
          <p:nvSpPr>
            <p:cNvPr id="196" name="Google Shape;196;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98" name="Google Shape;198;p8"/>
          <p:cNvSpPr/>
          <p:nvPr/>
        </p:nvSpPr>
        <p:spPr>
          <a:xfrm>
            <a:off x="1584780" y="1958660"/>
            <a:ext cx="19603058" cy="5699440"/>
          </a:xfrm>
          <a:custGeom>
            <a:rect b="b" l="l" r="r" t="t"/>
            <a:pathLst>
              <a:path extrusionOk="0" h="1761958" w="6060203">
                <a:moveTo>
                  <a:pt x="14218" y="0"/>
                </a:moveTo>
                <a:lnTo>
                  <a:pt x="6045985" y="0"/>
                </a:lnTo>
                <a:cubicBezTo>
                  <a:pt x="6053837" y="0"/>
                  <a:pt x="6060203" y="6365"/>
                  <a:pt x="6060203" y="14218"/>
                </a:cubicBezTo>
                <a:lnTo>
                  <a:pt x="6060203" y="1747740"/>
                </a:lnTo>
                <a:cubicBezTo>
                  <a:pt x="6060203" y="1751511"/>
                  <a:pt x="6058705" y="1755127"/>
                  <a:pt x="6056038" y="1757793"/>
                </a:cubicBezTo>
                <a:cubicBezTo>
                  <a:pt x="6053372" y="1760460"/>
                  <a:pt x="6049756" y="1761958"/>
                  <a:pt x="6045985" y="1761958"/>
                </a:cubicBezTo>
                <a:lnTo>
                  <a:pt x="14218" y="1761958"/>
                </a:lnTo>
                <a:cubicBezTo>
                  <a:pt x="6365" y="1761958"/>
                  <a:pt x="0" y="1755592"/>
                  <a:pt x="0" y="1747740"/>
                </a:cubicBezTo>
                <a:lnTo>
                  <a:pt x="0" y="14218"/>
                </a:lnTo>
                <a:cubicBezTo>
                  <a:pt x="0" y="6365"/>
                  <a:pt x="6365" y="0"/>
                  <a:pt x="14218" y="0"/>
                </a:cubicBezTo>
                <a:close/>
              </a:path>
            </a:pathLst>
          </a:custGeom>
          <a:solidFill>
            <a:srgbClr val="000000">
              <a:alpha val="0"/>
            </a:srgbClr>
          </a:solidFill>
          <a:ln cap="rnd" cmpd="sng" w="114300">
            <a:solidFill>
              <a:srgbClr val="39999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99" name="Google Shape;199;p8"/>
          <p:cNvSpPr txBox="1"/>
          <p:nvPr/>
        </p:nvSpPr>
        <p:spPr>
          <a:xfrm>
            <a:off x="1584780" y="2308849"/>
            <a:ext cx="19603058" cy="5730251"/>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00" name="Google Shape;200;p8"/>
          <p:cNvSpPr txBox="1"/>
          <p:nvPr/>
        </p:nvSpPr>
        <p:spPr>
          <a:xfrm>
            <a:off x="8929167" y="2895321"/>
            <a:ext cx="5531375" cy="410767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Clr>
                <a:srgbClr val="000000"/>
              </a:buClr>
              <a:buSzPts val="11189"/>
              <a:buFont typeface="Arial"/>
              <a:buNone/>
            </a:pPr>
            <a:r>
              <a:rPr b="0" i="0" lang="en-US" sz="11189" u="none" cap="none" strike="noStrike">
                <a:solidFill>
                  <a:srgbClr val="0F2D2E"/>
                </a:solidFill>
                <a:latin typeface="Century Gothic"/>
                <a:ea typeface="Century Gothic"/>
                <a:cs typeface="Century Gothic"/>
                <a:sym typeface="Century Gothic"/>
              </a:rPr>
              <a:t>THANK </a:t>
            </a:r>
            <a:endParaRPr b="0" i="0" sz="1400" u="none" cap="none" strike="noStrike">
              <a:solidFill>
                <a:srgbClr val="000000"/>
              </a:solidFill>
              <a:latin typeface="Arial"/>
              <a:ea typeface="Arial"/>
              <a:cs typeface="Arial"/>
              <a:sym typeface="Arial"/>
            </a:endParaRPr>
          </a:p>
          <a:p>
            <a:pPr indent="0" lvl="0" marL="0" marR="0" rtl="0" algn="ctr">
              <a:lnSpc>
                <a:spcPct val="109995"/>
              </a:lnSpc>
              <a:spcBef>
                <a:spcPts val="0"/>
              </a:spcBef>
              <a:spcAft>
                <a:spcPts val="0"/>
              </a:spcAft>
              <a:buClr>
                <a:srgbClr val="000000"/>
              </a:buClr>
              <a:buSzPts val="17688"/>
              <a:buFont typeface="Arial"/>
              <a:buNone/>
            </a:pPr>
            <a:r>
              <a:rPr b="0" i="0" lang="en-US" sz="17688" u="none" cap="none" strike="noStrike">
                <a:solidFill>
                  <a:srgbClr val="0F2D2E"/>
                </a:solidFill>
                <a:latin typeface="Century Gothic"/>
                <a:ea typeface="Century Gothic"/>
                <a:cs typeface="Century Gothic"/>
                <a:sym typeface="Century Gothic"/>
              </a:rPr>
              <a:t>YOU</a:t>
            </a:r>
            <a:endParaRPr b="0" i="0" sz="1400" u="none" cap="none" strike="noStrike">
              <a:solidFill>
                <a:srgbClr val="000000"/>
              </a:solidFill>
              <a:latin typeface="Arial"/>
              <a:ea typeface="Arial"/>
              <a:cs typeface="Arial"/>
              <a:sym typeface="Arial"/>
            </a:endParaRPr>
          </a:p>
        </p:txBody>
      </p:sp>
      <p:grpSp>
        <p:nvGrpSpPr>
          <p:cNvPr id="201" name="Google Shape;201;p8"/>
          <p:cNvGrpSpPr/>
          <p:nvPr/>
        </p:nvGrpSpPr>
        <p:grpSpPr>
          <a:xfrm>
            <a:off x="-1220849" y="8311081"/>
            <a:ext cx="17982161" cy="4071419"/>
            <a:chOff x="0" y="-9525"/>
            <a:chExt cx="5559109" cy="1258662"/>
          </a:xfrm>
        </p:grpSpPr>
        <p:sp>
          <p:nvSpPr>
            <p:cNvPr id="202" name="Google Shape;202;p8"/>
            <p:cNvSpPr/>
            <p:nvPr/>
          </p:nvSpPr>
          <p:spPr>
            <a:xfrm>
              <a:off x="0" y="0"/>
              <a:ext cx="5559109" cy="1249137"/>
            </a:xfrm>
            <a:custGeom>
              <a:rect b="b" l="l" r="r" t="t"/>
              <a:pathLst>
                <a:path extrusionOk="0" h="1249137" w="5559109">
                  <a:moveTo>
                    <a:pt x="15499" y="0"/>
                  </a:moveTo>
                  <a:lnTo>
                    <a:pt x="5543610" y="0"/>
                  </a:lnTo>
                  <a:cubicBezTo>
                    <a:pt x="5547721" y="0"/>
                    <a:pt x="5551663" y="1633"/>
                    <a:pt x="5554569" y="4540"/>
                  </a:cubicBezTo>
                  <a:cubicBezTo>
                    <a:pt x="5557476" y="7446"/>
                    <a:pt x="5559109" y="11389"/>
                    <a:pt x="5559109" y="15499"/>
                  </a:cubicBezTo>
                  <a:lnTo>
                    <a:pt x="5559109" y="1233638"/>
                  </a:lnTo>
                  <a:cubicBezTo>
                    <a:pt x="5559109" y="1237749"/>
                    <a:pt x="5557476" y="1241691"/>
                    <a:pt x="5554569" y="1244597"/>
                  </a:cubicBezTo>
                  <a:cubicBezTo>
                    <a:pt x="5551663" y="1247504"/>
                    <a:pt x="5547721" y="1249137"/>
                    <a:pt x="5543610" y="1249137"/>
                  </a:cubicBezTo>
                  <a:lnTo>
                    <a:pt x="15499" y="1249137"/>
                  </a:lnTo>
                  <a:cubicBezTo>
                    <a:pt x="11389" y="1249137"/>
                    <a:pt x="7446" y="1247504"/>
                    <a:pt x="4540" y="1244597"/>
                  </a:cubicBezTo>
                  <a:cubicBezTo>
                    <a:pt x="1633" y="1241691"/>
                    <a:pt x="0" y="1237749"/>
                    <a:pt x="0" y="1233638"/>
                  </a:cubicBezTo>
                  <a:lnTo>
                    <a:pt x="0" y="15499"/>
                  </a:lnTo>
                  <a:cubicBezTo>
                    <a:pt x="0" y="11389"/>
                    <a:pt x="1633" y="7446"/>
                    <a:pt x="4540" y="4540"/>
                  </a:cubicBezTo>
                  <a:cubicBezTo>
                    <a:pt x="7446" y="1633"/>
                    <a:pt x="11389" y="0"/>
                    <a:pt x="15499" y="0"/>
                  </a:cubicBezTo>
                  <a:close/>
                </a:path>
              </a:pathLst>
            </a:custGeom>
            <a:solidFill>
              <a:srgbClr val="FFFFFF"/>
            </a:solidFill>
            <a:ln cap="rnd" cmpd="sng" w="114300">
              <a:solidFill>
                <a:srgbClr val="39999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8"/>
            <p:cNvSpPr txBox="1"/>
            <p:nvPr/>
          </p:nvSpPr>
          <p:spPr>
            <a:xfrm>
              <a:off x="0" y="-9525"/>
              <a:ext cx="5559109" cy="1258662"/>
            </a:xfrm>
            <a:prstGeom prst="rect">
              <a:avLst/>
            </a:prstGeom>
            <a:noFill/>
            <a:ln>
              <a:noFill/>
            </a:ln>
          </p:spPr>
          <p:txBody>
            <a:bodyPr anchorCtr="0" anchor="ctr" bIns="30525" lIns="30525" spcFirstLastPara="1" rIns="30525" wrap="square" tIns="30525">
              <a:noAutofit/>
            </a:bodyPr>
            <a:lstStyle/>
            <a:p>
              <a:pPr indent="0" lvl="0" marL="0" marR="0" rtl="0" algn="ctr">
                <a:lnSpc>
                  <a:spcPct val="88833"/>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04" name="Google Shape;204;p8"/>
          <p:cNvSpPr/>
          <p:nvPr/>
        </p:nvSpPr>
        <p:spPr>
          <a:xfrm>
            <a:off x="664021" y="197804"/>
            <a:ext cx="1687820" cy="780148"/>
          </a:xfrm>
          <a:custGeom>
            <a:rect b="b" l="l" r="r" t="t"/>
            <a:pathLst>
              <a:path extrusionOk="0" h="780148" w="1687820">
                <a:moveTo>
                  <a:pt x="0" y="0"/>
                </a:moveTo>
                <a:lnTo>
                  <a:pt x="1687821" y="0"/>
                </a:lnTo>
                <a:lnTo>
                  <a:pt x="1687821" y="780148"/>
                </a:lnTo>
                <a:lnTo>
                  <a:pt x="0" y="780148"/>
                </a:lnTo>
                <a:lnTo>
                  <a:pt x="0" y="0"/>
                </a:lnTo>
                <a:close/>
              </a:path>
            </a:pathLst>
          </a:cu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5" name="Google Shape;205;p8"/>
          <p:cNvSpPr/>
          <p:nvPr/>
        </p:nvSpPr>
        <p:spPr>
          <a:xfrm>
            <a:off x="6957970" y="288277"/>
            <a:ext cx="1801998" cy="635204"/>
          </a:xfrm>
          <a:custGeom>
            <a:rect b="b" l="l" r="r" t="t"/>
            <a:pathLst>
              <a:path extrusionOk="0" h="635204" w="1801998">
                <a:moveTo>
                  <a:pt x="0" y="0"/>
                </a:moveTo>
                <a:lnTo>
                  <a:pt x="1801998" y="0"/>
                </a:lnTo>
                <a:lnTo>
                  <a:pt x="1801998" y="635205"/>
                </a:lnTo>
                <a:lnTo>
                  <a:pt x="0" y="635205"/>
                </a:lnTo>
                <a:lnTo>
                  <a:pt x="0" y="0"/>
                </a:lnTo>
                <a:close/>
              </a:path>
            </a:pathLst>
          </a:cu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6" name="Google Shape;206;p8"/>
          <p:cNvSpPr/>
          <p:nvPr/>
        </p:nvSpPr>
        <p:spPr>
          <a:xfrm>
            <a:off x="5187470" y="98784"/>
            <a:ext cx="1018563" cy="978188"/>
          </a:xfrm>
          <a:custGeom>
            <a:rect b="b" l="l" r="r" t="t"/>
            <a:pathLst>
              <a:path extrusionOk="0" h="978188" w="1018563">
                <a:moveTo>
                  <a:pt x="0" y="0"/>
                </a:moveTo>
                <a:lnTo>
                  <a:pt x="1018563" y="0"/>
                </a:lnTo>
                <a:lnTo>
                  <a:pt x="1018563" y="978188"/>
                </a:lnTo>
                <a:lnTo>
                  <a:pt x="0" y="978188"/>
                </a:lnTo>
                <a:lnTo>
                  <a:pt x="0" y="0"/>
                </a:lnTo>
                <a:close/>
              </a:path>
            </a:pathLst>
          </a:custGeom>
          <a:blipFill rotWithShape="1">
            <a:blip r:embed="rId5">
              <a:alphaModFix/>
            </a:blip>
            <a:stretch>
              <a:fillRect b="-26479"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7" name="Google Shape;207;p8"/>
          <p:cNvSpPr/>
          <p:nvPr/>
        </p:nvSpPr>
        <p:spPr>
          <a:xfrm>
            <a:off x="15448862" y="259298"/>
            <a:ext cx="1339344" cy="796603"/>
          </a:xfrm>
          <a:custGeom>
            <a:rect b="b" l="l" r="r" t="t"/>
            <a:pathLst>
              <a:path extrusionOk="0" h="796603" w="1339344">
                <a:moveTo>
                  <a:pt x="0" y="0"/>
                </a:moveTo>
                <a:lnTo>
                  <a:pt x="1339343" y="0"/>
                </a:lnTo>
                <a:lnTo>
                  <a:pt x="1339343" y="796603"/>
                </a:lnTo>
                <a:lnTo>
                  <a:pt x="0" y="796603"/>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8" name="Google Shape;208;p8"/>
          <p:cNvSpPr/>
          <p:nvPr/>
        </p:nvSpPr>
        <p:spPr>
          <a:xfrm>
            <a:off x="13661090" y="313067"/>
            <a:ext cx="1140529" cy="837237"/>
          </a:xfrm>
          <a:custGeom>
            <a:rect b="b" l="l" r="r" t="t"/>
            <a:pathLst>
              <a:path extrusionOk="0" h="837237" w="1140529">
                <a:moveTo>
                  <a:pt x="0" y="0"/>
                </a:moveTo>
                <a:lnTo>
                  <a:pt x="1140528" y="0"/>
                </a:lnTo>
                <a:lnTo>
                  <a:pt x="1140528" y="837237"/>
                </a:lnTo>
                <a:lnTo>
                  <a:pt x="0" y="837237"/>
                </a:lnTo>
                <a:lnTo>
                  <a:pt x="0" y="0"/>
                </a:lnTo>
                <a:close/>
              </a:path>
            </a:pathLst>
          </a:cu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09" name="Google Shape;209;p8"/>
          <p:cNvSpPr/>
          <p:nvPr/>
        </p:nvSpPr>
        <p:spPr>
          <a:xfrm>
            <a:off x="2591439" y="252275"/>
            <a:ext cx="1838725" cy="671206"/>
          </a:xfrm>
          <a:custGeom>
            <a:rect b="b" l="l" r="r" t="t"/>
            <a:pathLst>
              <a:path extrusionOk="0" h="671206" w="1838725">
                <a:moveTo>
                  <a:pt x="0" y="0"/>
                </a:moveTo>
                <a:lnTo>
                  <a:pt x="1838725" y="0"/>
                </a:lnTo>
                <a:lnTo>
                  <a:pt x="1838725" y="671206"/>
                </a:lnTo>
                <a:lnTo>
                  <a:pt x="0" y="671206"/>
                </a:lnTo>
                <a:lnTo>
                  <a:pt x="0" y="0"/>
                </a:lnTo>
                <a:close/>
              </a:path>
            </a:pathLst>
          </a:cu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10" name="Google Shape;210;p8"/>
          <p:cNvSpPr/>
          <p:nvPr/>
        </p:nvSpPr>
        <p:spPr>
          <a:xfrm>
            <a:off x="11618950" y="177633"/>
            <a:ext cx="1517433" cy="1079667"/>
          </a:xfrm>
          <a:custGeom>
            <a:rect b="b" l="l" r="r" t="t"/>
            <a:pathLst>
              <a:path extrusionOk="0" h="1079667" w="1517433">
                <a:moveTo>
                  <a:pt x="0" y="0"/>
                </a:moveTo>
                <a:lnTo>
                  <a:pt x="1517433" y="0"/>
                </a:lnTo>
                <a:lnTo>
                  <a:pt x="1517433" y="1079667"/>
                </a:lnTo>
                <a:lnTo>
                  <a:pt x="0" y="1079667"/>
                </a:lnTo>
                <a:lnTo>
                  <a:pt x="0" y="0"/>
                </a:lnTo>
                <a:close/>
              </a:path>
            </a:pathLst>
          </a:custGeom>
          <a:blipFill rotWithShape="1">
            <a:blip r:embed="rId9">
              <a:alphaModFix/>
            </a:blip>
            <a:stretch>
              <a:fillRect b="-20269" l="0" r="0" t="-20266"/>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11" name="Google Shape;211;p8"/>
          <p:cNvSpPr/>
          <p:nvPr/>
        </p:nvSpPr>
        <p:spPr>
          <a:xfrm>
            <a:off x="9520391" y="252275"/>
            <a:ext cx="1573852" cy="874050"/>
          </a:xfrm>
          <a:custGeom>
            <a:rect b="b" l="l" r="r" t="t"/>
            <a:pathLst>
              <a:path extrusionOk="0" h="874050" w="1573852">
                <a:moveTo>
                  <a:pt x="0" y="0"/>
                </a:moveTo>
                <a:lnTo>
                  <a:pt x="1573852" y="0"/>
                </a:lnTo>
                <a:lnTo>
                  <a:pt x="1573852" y="874050"/>
                </a:lnTo>
                <a:lnTo>
                  <a:pt x="0" y="874050"/>
                </a:lnTo>
                <a:lnTo>
                  <a:pt x="0" y="0"/>
                </a:lnTo>
                <a:close/>
              </a:path>
            </a:pathLst>
          </a:custGeom>
          <a:blipFill rotWithShape="1">
            <a:blip r:embed="rId10">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2" name="Google Shape;212;p8"/>
          <p:cNvPicPr preferRelativeResize="0"/>
          <p:nvPr/>
        </p:nvPicPr>
        <p:blipFill rotWithShape="1">
          <a:blip r:embed="rId11">
            <a:alphaModFix/>
          </a:blip>
          <a:srcRect b="23378" l="23001" r="25379" t="11161"/>
          <a:stretch/>
        </p:blipFill>
        <p:spPr>
          <a:xfrm>
            <a:off x="3657600" y="2276967"/>
            <a:ext cx="3810000" cy="4831453"/>
          </a:xfrm>
          <a:prstGeom prst="rect">
            <a:avLst/>
          </a:prstGeom>
          <a:noFill/>
          <a:ln>
            <a:noFill/>
          </a:ln>
        </p:spPr>
      </p:pic>
      <p:pic>
        <p:nvPicPr>
          <p:cNvPr id="213" name="Google Shape;213;p8"/>
          <p:cNvPicPr preferRelativeResize="0"/>
          <p:nvPr/>
        </p:nvPicPr>
        <p:blipFill rotWithShape="1">
          <a:blip r:embed="rId12">
            <a:alphaModFix/>
          </a:blip>
          <a:srcRect b="0" l="0" r="0" t="0"/>
          <a:stretch/>
        </p:blipFill>
        <p:spPr>
          <a:xfrm>
            <a:off x="2812896" y="8718599"/>
            <a:ext cx="1859594" cy="769000"/>
          </a:xfrm>
          <a:prstGeom prst="rect">
            <a:avLst/>
          </a:prstGeom>
          <a:noFill/>
          <a:ln>
            <a:noFill/>
          </a:ln>
        </p:spPr>
      </p:pic>
      <p:pic>
        <p:nvPicPr>
          <p:cNvPr id="214" name="Google Shape;214;p8"/>
          <p:cNvPicPr preferRelativeResize="0"/>
          <p:nvPr/>
        </p:nvPicPr>
        <p:blipFill rotWithShape="1">
          <a:blip r:embed="rId13">
            <a:alphaModFix/>
          </a:blip>
          <a:srcRect b="18054" l="0" r="0" t="18055"/>
          <a:stretch/>
        </p:blipFill>
        <p:spPr>
          <a:xfrm>
            <a:off x="6666145" y="8581565"/>
            <a:ext cx="1655567" cy="1057735"/>
          </a:xfrm>
          <a:prstGeom prst="rect">
            <a:avLst/>
          </a:prstGeom>
          <a:noFill/>
          <a:ln>
            <a:noFill/>
          </a:ln>
        </p:spPr>
      </p:pic>
      <p:pic>
        <p:nvPicPr>
          <p:cNvPr id="215" name="Google Shape;215;p8"/>
          <p:cNvPicPr preferRelativeResize="0"/>
          <p:nvPr/>
        </p:nvPicPr>
        <p:blipFill rotWithShape="1">
          <a:blip r:embed="rId14">
            <a:alphaModFix/>
          </a:blip>
          <a:srcRect b="0" l="0" r="0" t="0"/>
          <a:stretch/>
        </p:blipFill>
        <p:spPr>
          <a:xfrm>
            <a:off x="10359820" y="8857881"/>
            <a:ext cx="2898980" cy="603968"/>
          </a:xfrm>
          <a:prstGeom prst="rect">
            <a:avLst/>
          </a:prstGeom>
          <a:noFill/>
          <a:ln>
            <a:noFill/>
          </a:ln>
        </p:spPr>
      </p:pic>
      <p:graphicFrame>
        <p:nvGraphicFramePr>
          <p:cNvPr id="216" name="Google Shape;216;p8"/>
          <p:cNvGraphicFramePr/>
          <p:nvPr/>
        </p:nvGraphicFramePr>
        <p:xfrm>
          <a:off x="152400" y="9258300"/>
          <a:ext cx="3000000" cy="3000000"/>
        </p:xfrm>
        <a:graphic>
          <a:graphicData uri="http://schemas.openxmlformats.org/drawingml/2006/table">
            <a:tbl>
              <a:tblPr>
                <a:noFill/>
                <a:tableStyleId>{F02B88F2-B1B2-4DAE-8667-588E739AA7B4}</a:tableStyleId>
              </a:tblPr>
              <a:tblGrid>
                <a:gridCol w="15733375"/>
              </a:tblGrid>
              <a:tr h="770675">
                <a:tc>
                  <a:txBody>
                    <a:bodyPr/>
                    <a:lstStyle/>
                    <a:p>
                      <a:pPr indent="0" lvl="0" marL="0" marR="0" rtl="0" algn="just">
                        <a:lnSpc>
                          <a:spcPct val="151666"/>
                        </a:lnSpc>
                        <a:spcBef>
                          <a:spcPts val="0"/>
                        </a:spcBef>
                        <a:spcAft>
                          <a:spcPts val="0"/>
                        </a:spcAft>
                        <a:buClr>
                          <a:schemeClr val="dk1"/>
                        </a:buClr>
                        <a:buSzPts val="1200"/>
                        <a:buFont typeface="Calibri"/>
                        <a:buNone/>
                      </a:pPr>
                      <a:r>
                        <a:rPr b="0" i="1" lang="en-US" sz="1200" u="none" cap="none" strike="noStrike">
                          <a:solidFill>
                            <a:schemeClr val="dk1"/>
                          </a:solidFill>
                          <a:latin typeface="Calibri"/>
                          <a:ea typeface="Calibri"/>
                          <a:cs typeface="Calibri"/>
                          <a:sym typeface="Calibri"/>
                        </a:rPr>
                        <a:t>© 2022-2024. This work is licensed under a </a:t>
                      </a:r>
                      <a:r>
                        <a:rPr b="0" i="1" lang="en-US" sz="1200" u="sng" cap="none" strike="noStrike">
                          <a:solidFill>
                            <a:schemeClr val="dk1"/>
                          </a:solidFill>
                          <a:latin typeface="Calibri"/>
                          <a:ea typeface="Calibri"/>
                          <a:cs typeface="Calibri"/>
                          <a:sym typeface="Calibri"/>
                          <a:hlinkClick r:id="rId15">
                            <a:extLst>
                              <a:ext uri="{A12FA001-AC4F-418D-AE19-62706E023703}">
                                <ahyp:hlinkClr val="tx"/>
                              </a:ext>
                            </a:extLst>
                          </a:hlinkClick>
                        </a:rPr>
                        <a:t>CC BY-NC 4.0 LEGAL CODE</a:t>
                      </a:r>
                      <a:r>
                        <a:rPr b="0" i="1" lang="en-US" sz="1200" u="none" cap="none" strike="noStrike">
                          <a:solidFill>
                            <a:schemeClr val="dk1"/>
                          </a:solidFill>
                          <a:latin typeface="Calibri"/>
                          <a:ea typeface="Calibri"/>
                          <a:cs typeface="Calibri"/>
                          <a:sym typeface="Calibri"/>
                        </a:rPr>
                        <a:t>.</a:t>
                      </a:r>
                      <a:endParaRPr sz="1400" u="none" cap="none" strike="noStrike"/>
                    </a:p>
                    <a:p>
                      <a:pPr indent="0" lvl="0" marL="0" marR="0" rtl="0" algn="just">
                        <a:lnSpc>
                          <a:spcPct val="140000"/>
                        </a:lnSpc>
                        <a:spcBef>
                          <a:spcPts val="0"/>
                        </a:spcBef>
                        <a:spcAft>
                          <a:spcPts val="0"/>
                        </a:spcAft>
                        <a:buClr>
                          <a:srgbClr val="000000"/>
                        </a:buClr>
                        <a:buSzPts val="1300"/>
                        <a:buFont typeface="Arial"/>
                        <a:buNone/>
                      </a:pPr>
                      <a:r>
                        <a:rPr lang="en-US" sz="1300" u="none" cap="none" strike="noStrike">
                          <a:solidFill>
                            <a:srgbClr val="0F2D2E"/>
                          </a:solidFill>
                          <a:latin typeface="Century Gothic"/>
                          <a:ea typeface="Century Gothic"/>
                          <a:cs typeface="Century Gothic"/>
                          <a:sym typeface="Century Gothic"/>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  </a:t>
                      </a:r>
                      <a:endParaRPr sz="1100" u="none" cap="none" strike="noStrike"/>
                    </a:p>
                  </a:txBody>
                  <a:tcPr marT="190500" marB="190500" marR="190500" marL="1905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Utilizador</dc:creator>
</cp:coreProperties>
</file>